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.jpg" ContentType="image/jpeg"/>
  <Override PartName="/ppt/media/image5.jpg" ContentType="image/jpe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8" r:id="rId9"/>
    <p:sldId id="267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5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15B"/>
    <a:srgbClr val="030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6005" autoAdjust="0"/>
  </p:normalViewPr>
  <p:slideViewPr>
    <p:cSldViewPr snapToGrid="0" snapToObjects="1">
      <p:cViewPr varScale="1">
        <p:scale>
          <a:sx n="114" d="100"/>
          <a:sy n="114" d="100"/>
        </p:scale>
        <p:origin x="43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torso</c:v>
                </c:pt>
                <c:pt idx="1">
                  <c:v>head</c:v>
                </c:pt>
                <c:pt idx="2">
                  <c:v>left upper leg</c:v>
                </c:pt>
                <c:pt idx="3">
                  <c:v>right upper leg</c:v>
                </c:pt>
                <c:pt idx="4">
                  <c:v>left lower leg</c:v>
                </c:pt>
                <c:pt idx="5">
                  <c:v>right lower leg</c:v>
                </c:pt>
                <c:pt idx="6">
                  <c:v>left upper arm</c:v>
                </c:pt>
                <c:pt idx="7">
                  <c:v>right upper arm</c:v>
                </c:pt>
                <c:pt idx="8">
                  <c:v>left lower arm</c:v>
                </c:pt>
                <c:pt idx="9">
                  <c:v>right lower arm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2F-CD49-941A-D7BDC0357A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3104600"/>
        <c:axId val="829399872"/>
      </c:lineChart>
      <c:catAx>
        <c:axId val="363104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829399872"/>
        <c:crosses val="autoZero"/>
        <c:auto val="1"/>
        <c:lblAlgn val="ctr"/>
        <c:lblOffset val="100"/>
        <c:noMultiLvlLbl val="0"/>
      </c:catAx>
      <c:valAx>
        <c:axId val="8293998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31046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torso</c:v>
                </c:pt>
                <c:pt idx="1">
                  <c:v>head</c:v>
                </c:pt>
                <c:pt idx="2">
                  <c:v>left upper leg</c:v>
                </c:pt>
                <c:pt idx="3">
                  <c:v>right upper leg</c:v>
                </c:pt>
                <c:pt idx="4">
                  <c:v>left lower leg</c:v>
                </c:pt>
                <c:pt idx="5">
                  <c:v>right lower leg</c:v>
                </c:pt>
                <c:pt idx="6">
                  <c:v>left upper arm</c:v>
                </c:pt>
                <c:pt idx="7">
                  <c:v>right upper arm</c:v>
                </c:pt>
                <c:pt idx="8">
                  <c:v>left lower arm</c:v>
                </c:pt>
                <c:pt idx="9">
                  <c:v>right lower arm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49-4B5A-AB00-D68D51D85C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3104600"/>
        <c:axId val="829399872"/>
      </c:lineChart>
      <c:catAx>
        <c:axId val="363104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829399872"/>
        <c:crosses val="autoZero"/>
        <c:auto val="1"/>
        <c:lblAlgn val="ctr"/>
        <c:lblOffset val="100"/>
        <c:noMultiLvlLbl val="0"/>
      </c:catAx>
      <c:valAx>
        <c:axId val="8293998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31046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8EA6085-0500-4592-94AF-C9BA240D7E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C5DE1A3-D0C6-44A6-BADD-9608219965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A9F5F-FE46-44F4-9D3A-488E5A11E037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73B1A9-0211-458A-91CA-7CE0DDD239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5C6343-AC2D-41B1-875E-773B2C3335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B1947-14A2-489A-9529-52A0F91A9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376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EEAA8-B8E0-1A4F-BF1F-41F19B9254D0}" type="datetimeFigureOut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6628C-92FE-1D49-ACDB-EAB1456606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2829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DD51B-CEA8-6645-AB77-6B29E9B6D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6A18D7-DD1B-BD45-BDB9-0DF89BB6E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A898E1-97AE-5A45-BE6F-74BAB467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6F0A-0968-4944-8156-521A5DB4F185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D4A3F9-9B36-254F-A0D9-EB38C7E68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91620D-D629-DF4B-8AD8-A40622A33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9423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5E730-47C3-764A-8C21-6CDB2492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291388-2B24-184A-8D7A-CED26EEDC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69EFF9-D821-2D4C-AA7D-3888C216F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9E99B-7937-EB40-9A51-EA5B3C39849A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1E21EC-414D-D044-9F3C-3839C4868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ECB78A-83E3-F747-9985-16ACEDD1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929144F4-4919-0348-9D60-D1016DAF718E}"/>
              </a:ext>
            </a:extLst>
          </p:cNvPr>
          <p:cNvCxnSpPr>
            <a:cxnSpLocks/>
          </p:cNvCxnSpPr>
          <p:nvPr userDrawn="1"/>
        </p:nvCxnSpPr>
        <p:spPr>
          <a:xfrm>
            <a:off x="0" y="64216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D31491CB-66E6-D744-AD44-FE5F3BA9EBD1}"/>
              </a:ext>
            </a:extLst>
          </p:cNvPr>
          <p:cNvSpPr/>
          <p:nvPr userDrawn="1"/>
        </p:nvSpPr>
        <p:spPr>
          <a:xfrm>
            <a:off x="0" y="0"/>
            <a:ext cx="12192000" cy="5644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/>
              </a:gs>
              <a:gs pos="53000">
                <a:schemeClr val="accent1">
                  <a:lumMod val="45000"/>
                  <a:lumOff val="55000"/>
                </a:schemeClr>
              </a:gs>
              <a:gs pos="100000">
                <a:srgbClr val="00215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E114502-F6EC-A648-9403-75310D6456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901984" cy="5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4EB5C29-A184-A643-AF17-89FB3AFFD1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96EB15-A1B0-4842-8FE8-27E54FE80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E45300-14D7-3B47-82FD-9992189CD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54DB-DE94-8046-8465-42F6E11B8A09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6202BD-DC20-F84A-8208-DAF301252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1CE287-E470-664B-A28F-6098D045F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1D985409-44D4-1040-92C6-590E990D85BF}"/>
              </a:ext>
            </a:extLst>
          </p:cNvPr>
          <p:cNvCxnSpPr>
            <a:cxnSpLocks/>
          </p:cNvCxnSpPr>
          <p:nvPr userDrawn="1"/>
        </p:nvCxnSpPr>
        <p:spPr>
          <a:xfrm>
            <a:off x="0" y="64216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F578C049-1235-E446-8BE5-2D19603F0F4A}"/>
              </a:ext>
            </a:extLst>
          </p:cNvPr>
          <p:cNvSpPr/>
          <p:nvPr userDrawn="1"/>
        </p:nvSpPr>
        <p:spPr>
          <a:xfrm>
            <a:off x="0" y="0"/>
            <a:ext cx="12192000" cy="5644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/>
              </a:gs>
              <a:gs pos="53000">
                <a:schemeClr val="accent1">
                  <a:lumMod val="45000"/>
                  <a:lumOff val="55000"/>
                </a:schemeClr>
              </a:gs>
              <a:gs pos="100000">
                <a:srgbClr val="00215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03C6CEB-6297-8947-870B-F4FE733B91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901984" cy="5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58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823D0-6E17-FD41-BD33-0F3B371718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290DC7-EBEB-CE44-80DC-67F58058D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897A46-A2F1-9A49-B518-BAE578C0C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E679C-41EF-3C44-87FC-AACBF5B84E84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422D01-4F44-C14C-AE0A-65B859684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PCGAN</a:t>
            </a:r>
            <a:r>
              <a:rPr kumimoji="1" lang="zh-CN" altLang="en-US" dirty="0"/>
              <a:t> </a:t>
            </a:r>
            <a:r>
              <a:rPr kumimoji="1" lang="en-US" altLang="zh-CN" dirty="0"/>
              <a:t>@</a:t>
            </a:r>
            <a:r>
              <a:rPr kumimoji="1" lang="zh-CN" altLang="en-US" dirty="0"/>
              <a:t> </a:t>
            </a:r>
            <a:r>
              <a:rPr kumimoji="1" lang="en-US" altLang="zh-CN" dirty="0"/>
              <a:t>AAAI</a:t>
            </a:r>
            <a:r>
              <a:rPr kumimoji="1" lang="zh-CN" altLang="en-US" dirty="0"/>
              <a:t> </a:t>
            </a:r>
            <a:r>
              <a:rPr kumimoji="1" lang="en-US" altLang="zh-CN" dirty="0"/>
              <a:t>2019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7B6D96-0D7C-8B48-9ACB-4F50A6879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8A9388C-A4FD-754C-BC3E-6B296BAFAACF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5065F79F-E1B6-3E4F-BE9C-836B04AAEB90}"/>
              </a:ext>
            </a:extLst>
          </p:cNvPr>
          <p:cNvCxnSpPr>
            <a:cxnSpLocks/>
          </p:cNvCxnSpPr>
          <p:nvPr userDrawn="1"/>
        </p:nvCxnSpPr>
        <p:spPr>
          <a:xfrm>
            <a:off x="0" y="64216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6AB6714E-48F6-164B-9A1F-4239CC81BCA5}"/>
              </a:ext>
            </a:extLst>
          </p:cNvPr>
          <p:cNvSpPr/>
          <p:nvPr userDrawn="1"/>
        </p:nvSpPr>
        <p:spPr>
          <a:xfrm>
            <a:off x="0" y="0"/>
            <a:ext cx="12192000" cy="5644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/>
              </a:gs>
              <a:gs pos="53000">
                <a:schemeClr val="accent1">
                  <a:lumMod val="45000"/>
                  <a:lumOff val="55000"/>
                </a:schemeClr>
              </a:gs>
              <a:gs pos="100000">
                <a:srgbClr val="00215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A7DC842-7D26-A74E-8F50-B1A3802B2B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901984" cy="5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08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274B16-F3AB-204D-9F1B-3B129D11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7E53E4-AF94-244A-928C-BB65E0F91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9BB2A6-5944-4045-BB11-99F694DE3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2654C-263A-F147-A866-CA2FDD681ED8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A5D474-5E1B-1D49-A804-385287BFD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A40A8E-AA4E-904A-A5FC-C0A178EA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8585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34E809-8B2F-324F-A865-F4A47172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9C880D-AFD7-104D-B37B-2C72B66AAF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DF8F1F-81C9-F34C-9F33-431BF1CA56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A5CFF1-7D58-E445-9900-D76D132E8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D370-E60E-174D-B27E-73ED6FB737FA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681DC8-7823-9148-BAB3-D48158373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3576C3-DF8B-F845-8D33-FB92FDDE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2024E5F2-83D1-7040-9E80-9AFA9FE01BC9}"/>
              </a:ext>
            </a:extLst>
          </p:cNvPr>
          <p:cNvCxnSpPr>
            <a:cxnSpLocks/>
          </p:cNvCxnSpPr>
          <p:nvPr userDrawn="1"/>
        </p:nvCxnSpPr>
        <p:spPr>
          <a:xfrm>
            <a:off x="0" y="64216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D40B52E-EF9A-A840-8C38-FF6C0B27881E}"/>
              </a:ext>
            </a:extLst>
          </p:cNvPr>
          <p:cNvSpPr/>
          <p:nvPr userDrawn="1"/>
        </p:nvSpPr>
        <p:spPr>
          <a:xfrm>
            <a:off x="0" y="0"/>
            <a:ext cx="12192000" cy="5644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/>
              </a:gs>
              <a:gs pos="53000">
                <a:schemeClr val="accent1">
                  <a:lumMod val="45000"/>
                  <a:lumOff val="55000"/>
                </a:schemeClr>
              </a:gs>
              <a:gs pos="100000">
                <a:srgbClr val="00215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8689F8-E531-5044-BD88-E2465117DC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901984" cy="5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5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04FA5-24B9-E24D-B299-40EF182CD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7F67C2-E3EA-D940-A519-F59B211CF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B07209-97A9-FC41-BC83-3B1BB5838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3047412-1942-E741-BECF-C23C99C77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B102374-DB84-3A43-861D-8DEE86AA03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D6B40C6-6DFF-FC4E-BC3D-2CE3FFBB5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705E-286C-3C4A-8225-29A2806F79EC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76F92A6-BA7B-D74E-9CCB-F2C581F10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629A51A-20D9-F548-9685-87C55A343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44F4FE-5F3B-5E4B-8AA3-77126511BB18}"/>
              </a:ext>
            </a:extLst>
          </p:cNvPr>
          <p:cNvSpPr/>
          <p:nvPr userDrawn="1"/>
        </p:nvSpPr>
        <p:spPr>
          <a:xfrm>
            <a:off x="0" y="0"/>
            <a:ext cx="12192000" cy="5644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/>
              </a:gs>
              <a:gs pos="53000">
                <a:schemeClr val="accent1">
                  <a:lumMod val="45000"/>
                  <a:lumOff val="55000"/>
                </a:schemeClr>
              </a:gs>
              <a:gs pos="100000">
                <a:srgbClr val="00215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5BFE50A-B22F-364D-B0A5-510ACB4CD6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901984" cy="5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30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3AF1E-ADBB-5948-8385-7D41B6B4B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B6D478-87B8-E541-95B1-78FCFD7F8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C2D43-C5B0-7447-B9C6-DE3FA1068431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FFBD0C-44D6-104C-BF45-8B67E6A88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2C90E0-417C-A44D-87D4-EDD3B8F7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639E7C25-49E9-554F-996A-B37DECE0C844}"/>
              </a:ext>
            </a:extLst>
          </p:cNvPr>
          <p:cNvCxnSpPr>
            <a:cxnSpLocks/>
          </p:cNvCxnSpPr>
          <p:nvPr userDrawn="1"/>
        </p:nvCxnSpPr>
        <p:spPr>
          <a:xfrm>
            <a:off x="0" y="64216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6FE0D59-00AD-6D45-B58E-623C82B53FA2}"/>
              </a:ext>
            </a:extLst>
          </p:cNvPr>
          <p:cNvSpPr/>
          <p:nvPr userDrawn="1"/>
        </p:nvSpPr>
        <p:spPr>
          <a:xfrm>
            <a:off x="0" y="0"/>
            <a:ext cx="12192000" cy="5644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/>
              </a:gs>
              <a:gs pos="53000">
                <a:schemeClr val="accent1">
                  <a:lumMod val="45000"/>
                  <a:lumOff val="55000"/>
                </a:schemeClr>
              </a:gs>
              <a:gs pos="100000">
                <a:srgbClr val="00215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D81512-9688-6343-85F4-7B0A03BBAC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901984" cy="5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1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94F8BC4-2859-DE4F-84C6-8CC75B0AC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AFDD-8982-F444-951E-B660F21D9113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788E29E-5561-AD4A-9B5B-6EF2D960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5F266E-6C6E-F148-90D5-A8B4F6A8A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CE3A0FC4-C1E6-EF47-A4B7-6B7B762BBF14}"/>
              </a:ext>
            </a:extLst>
          </p:cNvPr>
          <p:cNvCxnSpPr>
            <a:cxnSpLocks/>
          </p:cNvCxnSpPr>
          <p:nvPr userDrawn="1"/>
        </p:nvCxnSpPr>
        <p:spPr>
          <a:xfrm>
            <a:off x="0" y="64216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02998505-422C-894A-A9C0-157FD8816969}"/>
              </a:ext>
            </a:extLst>
          </p:cNvPr>
          <p:cNvSpPr/>
          <p:nvPr userDrawn="1"/>
        </p:nvSpPr>
        <p:spPr>
          <a:xfrm>
            <a:off x="0" y="0"/>
            <a:ext cx="12192000" cy="5644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/>
              </a:gs>
              <a:gs pos="53000">
                <a:schemeClr val="accent1">
                  <a:lumMod val="45000"/>
                  <a:lumOff val="55000"/>
                </a:schemeClr>
              </a:gs>
              <a:gs pos="100000">
                <a:srgbClr val="00215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1AFD9A-406C-E441-9045-407B217199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901984" cy="5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57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C27CCE-C818-5F4E-8CB0-FF1171FE8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8112F6-682B-704F-8F24-F43AAE6BA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D11C05-41D4-ED4D-A2AA-A04553E91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691D40-F19E-4B48-97A4-E0960704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BC2D-A14B-2646-AC22-639686C0E48C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5579A4-C30D-F441-B62B-C9F705ED3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0F2AF9-975B-2F42-8FE4-F2BE02C58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597A280C-432D-8D42-BDBE-BAA8615743E3}"/>
              </a:ext>
            </a:extLst>
          </p:cNvPr>
          <p:cNvCxnSpPr>
            <a:cxnSpLocks/>
          </p:cNvCxnSpPr>
          <p:nvPr userDrawn="1"/>
        </p:nvCxnSpPr>
        <p:spPr>
          <a:xfrm>
            <a:off x="0" y="64216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78FCA2D2-050E-DE42-A715-F4306AC1CF6D}"/>
              </a:ext>
            </a:extLst>
          </p:cNvPr>
          <p:cNvSpPr/>
          <p:nvPr userDrawn="1"/>
        </p:nvSpPr>
        <p:spPr>
          <a:xfrm>
            <a:off x="0" y="0"/>
            <a:ext cx="12192000" cy="5644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/>
              </a:gs>
              <a:gs pos="53000">
                <a:schemeClr val="accent1">
                  <a:lumMod val="45000"/>
                  <a:lumOff val="55000"/>
                </a:schemeClr>
              </a:gs>
              <a:gs pos="100000">
                <a:srgbClr val="00215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1B8B4A0-01B5-4847-91DC-F008AD90AD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901984" cy="5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65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CF708-159C-D047-9BFB-AC3C157E2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3DD2D6D-1D5B-5847-9F1F-E2005425CA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0A9BE7-4A19-CD4B-8B43-04A1A137E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B64E8F-40E9-634E-8DE1-D7CD9DE3D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A6A7-09AC-1B49-BEB0-6F59F94C2F22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39CD29-E360-314D-9E9F-AD2059D56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777E09-1464-774C-98FC-D2E372EC3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92EC25AD-8A64-3049-94FD-1A19A90EE1F3}"/>
              </a:ext>
            </a:extLst>
          </p:cNvPr>
          <p:cNvCxnSpPr>
            <a:cxnSpLocks/>
          </p:cNvCxnSpPr>
          <p:nvPr userDrawn="1"/>
        </p:nvCxnSpPr>
        <p:spPr>
          <a:xfrm>
            <a:off x="0" y="64216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6CF46D0F-A025-E54C-BB37-6DDF5E0D6F21}"/>
              </a:ext>
            </a:extLst>
          </p:cNvPr>
          <p:cNvSpPr/>
          <p:nvPr userDrawn="1"/>
        </p:nvSpPr>
        <p:spPr>
          <a:xfrm>
            <a:off x="0" y="0"/>
            <a:ext cx="12192000" cy="5644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/>
              </a:gs>
              <a:gs pos="53000">
                <a:schemeClr val="accent1">
                  <a:lumMod val="45000"/>
                  <a:lumOff val="55000"/>
                </a:schemeClr>
              </a:gs>
              <a:gs pos="100000">
                <a:srgbClr val="00215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9C056D4-328A-CE45-A9B9-C51862C511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901984" cy="5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05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D095C77-1ABC-744B-9A08-A7EAFED53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FA96B1-6494-4C49-8214-4A651D14E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64A853-2C5C-A742-83EC-2FFDC84660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B1365-7610-D146-9798-31DE5DC6D6B6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30A1D1-17A4-E04F-B314-046876CF8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65FB6F-8452-4C41-B32D-DDCFF8C82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2718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26" Type="http://schemas.openxmlformats.org/officeDocument/2006/relationships/image" Target="../media/image100.png"/><Relationship Id="rId3" Type="http://schemas.openxmlformats.org/officeDocument/2006/relationships/image" Target="../media/image81.png"/><Relationship Id="rId21" Type="http://schemas.openxmlformats.org/officeDocument/2006/relationships/image" Target="../media/image102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5" Type="http://schemas.openxmlformats.org/officeDocument/2006/relationships/image" Target="../media/image99.png"/><Relationship Id="rId33" Type="http://schemas.openxmlformats.org/officeDocument/2006/relationships/image" Target="../media/image111.png"/><Relationship Id="rId2" Type="http://schemas.openxmlformats.org/officeDocument/2006/relationships/image" Target="../media/image80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29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24" Type="http://schemas.openxmlformats.org/officeDocument/2006/relationships/image" Target="../media/image105.png"/><Relationship Id="rId32" Type="http://schemas.openxmlformats.org/officeDocument/2006/relationships/image" Target="../media/image110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23" Type="http://schemas.openxmlformats.org/officeDocument/2006/relationships/image" Target="../media/image104.png"/><Relationship Id="rId28" Type="http://schemas.openxmlformats.org/officeDocument/2006/relationships/image" Target="../media/image106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31" Type="http://schemas.openxmlformats.org/officeDocument/2006/relationships/image" Target="../media/image109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3.png"/><Relationship Id="rId27" Type="http://schemas.openxmlformats.org/officeDocument/2006/relationships/image" Target="../media/image101.png"/><Relationship Id="rId30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5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09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3.png"/><Relationship Id="rId9" Type="http://schemas.openxmlformats.org/officeDocument/2006/relationships/image" Target="../media/image1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4.png"/><Relationship Id="rId3" Type="http://schemas.openxmlformats.org/officeDocument/2006/relationships/image" Target="../media/image93.png"/><Relationship Id="rId7" Type="http://schemas.openxmlformats.org/officeDocument/2006/relationships/image" Target="../media/image135.png"/><Relationship Id="rId12" Type="http://schemas.openxmlformats.org/officeDocument/2006/relationships/image" Target="../media/image14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1.png"/><Relationship Id="rId10" Type="http://schemas.openxmlformats.org/officeDocument/2006/relationships/image" Target="../media/image138.png"/><Relationship Id="rId4" Type="http://schemas.openxmlformats.org/officeDocument/2006/relationships/image" Target="../media/image130.png"/><Relationship Id="rId9" Type="http://schemas.openxmlformats.org/officeDocument/2006/relationships/image" Target="../media/image1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44.png"/><Relationship Id="rId3" Type="http://schemas.openxmlformats.org/officeDocument/2006/relationships/image" Target="../media/image141.png"/><Relationship Id="rId7" Type="http://schemas.openxmlformats.org/officeDocument/2006/relationships/image" Target="../media/image147.png"/><Relationship Id="rId12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2.png"/><Relationship Id="rId9" Type="http://schemas.openxmlformats.org/officeDocument/2006/relationships/image" Target="../media/image1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27.png"/><Relationship Id="rId3" Type="http://schemas.openxmlformats.org/officeDocument/2006/relationships/image" Target="../media/image21.tiff"/><Relationship Id="rId7" Type="http://schemas.openxmlformats.org/officeDocument/2006/relationships/image" Target="../media/image24.tiff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20.tiff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11" Type="http://schemas.openxmlformats.org/officeDocument/2006/relationships/image" Target="../media/image19.png"/><Relationship Id="rId5" Type="http://schemas.openxmlformats.org/officeDocument/2006/relationships/image" Target="../media/image22.jpg"/><Relationship Id="rId15" Type="http://schemas.openxmlformats.org/officeDocument/2006/relationships/image" Target="../media/image29.png"/><Relationship Id="rId10" Type="http://schemas.openxmlformats.org/officeDocument/2006/relationships/image" Target="../media/image18.tiff"/><Relationship Id="rId4" Type="http://schemas.openxmlformats.org/officeDocument/2006/relationships/image" Target="../media/image17.tiff"/><Relationship Id="rId9" Type="http://schemas.openxmlformats.org/officeDocument/2006/relationships/image" Target="../media/image26.jp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21.tiff"/><Relationship Id="rId7" Type="http://schemas.openxmlformats.org/officeDocument/2006/relationships/image" Target="../media/image24.tiff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20.tiff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11" Type="http://schemas.openxmlformats.org/officeDocument/2006/relationships/image" Target="../media/image19.png"/><Relationship Id="rId5" Type="http://schemas.openxmlformats.org/officeDocument/2006/relationships/image" Target="../media/image22.jpg"/><Relationship Id="rId15" Type="http://schemas.openxmlformats.org/officeDocument/2006/relationships/image" Target="../media/image29.png"/><Relationship Id="rId10" Type="http://schemas.openxmlformats.org/officeDocument/2006/relationships/image" Target="../media/image18.tiff"/><Relationship Id="rId19" Type="http://schemas.openxmlformats.org/officeDocument/2006/relationships/image" Target="../media/image33.png"/><Relationship Id="rId4" Type="http://schemas.openxmlformats.org/officeDocument/2006/relationships/image" Target="../media/image17.tiff"/><Relationship Id="rId9" Type="http://schemas.openxmlformats.org/officeDocument/2006/relationships/image" Target="../media/image26.jp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5.png"/><Relationship Id="rId21" Type="http://schemas.openxmlformats.org/officeDocument/2006/relationships/image" Target="../media/image49.png"/><Relationship Id="rId7" Type="http://schemas.openxmlformats.org/officeDocument/2006/relationships/image" Target="../media/image39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2.png"/><Relationship Id="rId2" Type="http://schemas.openxmlformats.org/officeDocument/2006/relationships/image" Target="../media/image19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8.tiff"/><Relationship Id="rId24" Type="http://schemas.openxmlformats.org/officeDocument/2006/relationships/image" Target="../media/image23.jpg"/><Relationship Id="rId5" Type="http://schemas.openxmlformats.org/officeDocument/2006/relationships/image" Target="../media/image37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20.tiff"/><Relationship Id="rId19" Type="http://schemas.openxmlformats.org/officeDocument/2006/relationships/image" Target="../media/image47.png"/><Relationship Id="rId4" Type="http://schemas.openxmlformats.org/officeDocument/2006/relationships/image" Target="../media/image36.png"/><Relationship Id="rId9" Type="http://schemas.openxmlformats.org/officeDocument/2006/relationships/image" Target="../media/image17.tiff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290.png"/><Relationship Id="rId18" Type="http://schemas.openxmlformats.org/officeDocument/2006/relationships/image" Target="../media/image340.png"/><Relationship Id="rId26" Type="http://schemas.openxmlformats.org/officeDocument/2006/relationships/image" Target="../media/image23.jpg"/><Relationship Id="rId21" Type="http://schemas.openxmlformats.org/officeDocument/2006/relationships/image" Target="../media/image370.png"/><Relationship Id="rId7" Type="http://schemas.openxmlformats.org/officeDocument/2006/relationships/image" Target="../media/image270.png"/><Relationship Id="rId12" Type="http://schemas.openxmlformats.org/officeDocument/2006/relationships/image" Target="../media/image18.tiff"/><Relationship Id="rId17" Type="http://schemas.openxmlformats.org/officeDocument/2006/relationships/image" Target="../media/image330.png"/><Relationship Id="rId25" Type="http://schemas.openxmlformats.org/officeDocument/2006/relationships/image" Target="../media/image51.png"/><Relationship Id="rId2" Type="http://schemas.openxmlformats.org/officeDocument/2006/relationships/image" Target="../media/image19.png"/><Relationship Id="rId16" Type="http://schemas.openxmlformats.org/officeDocument/2006/relationships/image" Target="../media/image320.png"/><Relationship Id="rId20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20.tiff"/><Relationship Id="rId24" Type="http://schemas.openxmlformats.org/officeDocument/2006/relationships/image" Target="../media/image400.png"/><Relationship Id="rId5" Type="http://schemas.openxmlformats.org/officeDocument/2006/relationships/image" Target="../media/image25.png"/><Relationship Id="rId15" Type="http://schemas.openxmlformats.org/officeDocument/2006/relationships/image" Target="../media/image310.png"/><Relationship Id="rId23" Type="http://schemas.openxmlformats.org/officeDocument/2006/relationships/image" Target="../media/image390.png"/><Relationship Id="rId10" Type="http://schemas.openxmlformats.org/officeDocument/2006/relationships/image" Target="../media/image17.tiff"/><Relationship Id="rId19" Type="http://schemas.openxmlformats.org/officeDocument/2006/relationships/image" Target="../media/image350.png"/><Relationship Id="rId4" Type="http://schemas.openxmlformats.org/officeDocument/2006/relationships/image" Target="../media/image24.png"/><Relationship Id="rId9" Type="http://schemas.openxmlformats.org/officeDocument/2006/relationships/image" Target="../media/image21.tiff"/><Relationship Id="rId14" Type="http://schemas.openxmlformats.org/officeDocument/2006/relationships/image" Target="../media/image300.png"/><Relationship Id="rId22" Type="http://schemas.openxmlformats.org/officeDocument/2006/relationships/image" Target="../media/image3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13" Type="http://schemas.openxmlformats.org/officeDocument/2006/relationships/image" Target="../media/image62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image" Target="../media/image52.jpg"/><Relationship Id="rId21" Type="http://schemas.openxmlformats.org/officeDocument/2006/relationships/image" Target="../media/image69.png"/><Relationship Id="rId7" Type="http://schemas.openxmlformats.org/officeDocument/2006/relationships/image" Target="../media/image16.png"/><Relationship Id="rId12" Type="http://schemas.openxmlformats.org/officeDocument/2006/relationships/image" Target="../media/image61.png"/><Relationship Id="rId17" Type="http://schemas.openxmlformats.org/officeDocument/2006/relationships/image" Target="../media/image59.tiff"/><Relationship Id="rId25" Type="http://schemas.openxmlformats.org/officeDocument/2006/relationships/image" Target="../media/image73.png"/><Relationship Id="rId2" Type="http://schemas.openxmlformats.org/officeDocument/2006/relationships/chart" Target="../charts/chart2.xml"/><Relationship Id="rId16" Type="http://schemas.openxmlformats.org/officeDocument/2006/relationships/image" Target="../media/image58.tiff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tiff"/><Relationship Id="rId11" Type="http://schemas.openxmlformats.org/officeDocument/2006/relationships/image" Target="../media/image60.png"/><Relationship Id="rId24" Type="http://schemas.openxmlformats.org/officeDocument/2006/relationships/image" Target="../media/image72.png"/><Relationship Id="rId5" Type="http://schemas.openxmlformats.org/officeDocument/2006/relationships/image" Target="../media/image54.tiff"/><Relationship Id="rId15" Type="http://schemas.openxmlformats.org/officeDocument/2006/relationships/image" Target="../media/image57.tiff"/><Relationship Id="rId23" Type="http://schemas.openxmlformats.org/officeDocument/2006/relationships/image" Target="../media/image71.png"/><Relationship Id="rId10" Type="http://schemas.openxmlformats.org/officeDocument/2006/relationships/image" Target="../media/image59.png"/><Relationship Id="rId19" Type="http://schemas.openxmlformats.org/officeDocument/2006/relationships/image" Target="../media/image67.png"/><Relationship Id="rId4" Type="http://schemas.openxmlformats.org/officeDocument/2006/relationships/image" Target="../media/image53.tiff"/><Relationship Id="rId9" Type="http://schemas.openxmlformats.org/officeDocument/2006/relationships/image" Target="../media/image58.png"/><Relationship Id="rId14" Type="http://schemas.openxmlformats.org/officeDocument/2006/relationships/image" Target="../media/image23.jpg"/><Relationship Id="rId22" Type="http://schemas.openxmlformats.org/officeDocument/2006/relationships/image" Target="../media/image70.png"/><Relationship Id="rId27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CEF97-E70E-6141-8DDB-4CC3779A47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PCGAN: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Partition-Controlled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Human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Generation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B321CC-6EF0-7B43-95CC-6D7880515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5390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Rui</a:t>
            </a:r>
            <a:r>
              <a:rPr kumimoji="1" lang="zh-CN" altLang="en-US" dirty="0"/>
              <a:t> </a:t>
            </a:r>
            <a:r>
              <a:rPr kumimoji="1" lang="en-US" altLang="zh-CN" dirty="0"/>
              <a:t>Wang,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Dong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Liang,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Xiaowei</a:t>
            </a:r>
            <a:r>
              <a:rPr kumimoji="1" lang="zh-CN" altLang="en-US" dirty="0"/>
              <a:t> </a:t>
            </a:r>
            <a:r>
              <a:rPr kumimoji="1" lang="en-US" altLang="zh-CN" dirty="0"/>
              <a:t>Tian,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Cong</a:t>
            </a:r>
            <a:r>
              <a:rPr kumimoji="1" lang="zh-CN" altLang="en-US" dirty="0"/>
              <a:t> </a:t>
            </a:r>
            <a:r>
              <a:rPr kumimoji="1" lang="en-US" altLang="zh-CN" dirty="0"/>
              <a:t>Zou</a:t>
            </a:r>
          </a:p>
          <a:p>
            <a:r>
              <a:rPr kumimoji="1" lang="en-US" altLang="zh-CN" sz="2000" dirty="0"/>
              <a:t>Institute of Information Engineering, Chinese Academy of Sciences</a:t>
            </a:r>
          </a:p>
          <a:p>
            <a:r>
              <a:rPr kumimoji="1" lang="en-US" altLang="zh-CN" sz="2000" dirty="0"/>
              <a:t>School of Cyber Security, University of Chinese Academy of Sciences</a:t>
            </a:r>
            <a:endParaRPr kumimoji="1"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F0786F-6A57-E548-91B7-7440582D7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99" y="296862"/>
            <a:ext cx="1784569" cy="13033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3D2FC7-3703-4225-B886-BBCD18175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706" y="5796579"/>
            <a:ext cx="725360" cy="7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E1D7F3-CF50-417D-8296-5D33B45D61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526"/>
          <a:stretch/>
        </p:blipFill>
        <p:spPr>
          <a:xfrm>
            <a:off x="10996363" y="5796579"/>
            <a:ext cx="7208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61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5C1FFD-C6B6-954F-A018-7334A71F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4300" dirty="0"/>
              <a:t>Compared with the state-of-the-art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321DF3-51AC-9E44-902B-BAF17D0C8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E353C5-FA4A-6F4F-A1F2-1B4F75D1A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B4C38E-7F7F-6C4C-98AD-9A2141F5A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4460"/>
            <a:ext cx="10515600" cy="329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4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5C1FFD-C6B6-954F-A018-7334A71F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4300" dirty="0"/>
              <a:t>Compared with the state-of-the-art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321DF3-51AC-9E44-902B-BAF17D0C8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E353C5-FA4A-6F4F-A1F2-1B4F75D1A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A8DAED7C-A040-5F4D-99C8-BA999AEC27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1844590"/>
                  </p:ext>
                </p:extLst>
              </p:nvPr>
            </p:nvGraphicFramePr>
            <p:xfrm>
              <a:off x="1100473" y="1439349"/>
              <a:ext cx="9948876" cy="701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8146">
                      <a:extLst>
                        <a:ext uri="{9D8B030D-6E8A-4147-A177-3AD203B41FA5}">
                          <a16:colId xmlns:a16="http://schemas.microsoft.com/office/drawing/2014/main" val="2025058162"/>
                        </a:ext>
                      </a:extLst>
                    </a:gridCol>
                    <a:gridCol w="1658146">
                      <a:extLst>
                        <a:ext uri="{9D8B030D-6E8A-4147-A177-3AD203B41FA5}">
                          <a16:colId xmlns:a16="http://schemas.microsoft.com/office/drawing/2014/main" val="3827741046"/>
                        </a:ext>
                      </a:extLst>
                    </a:gridCol>
                    <a:gridCol w="1658146">
                      <a:extLst>
                        <a:ext uri="{9D8B030D-6E8A-4147-A177-3AD203B41FA5}">
                          <a16:colId xmlns:a16="http://schemas.microsoft.com/office/drawing/2014/main" val="1631289161"/>
                        </a:ext>
                      </a:extLst>
                    </a:gridCol>
                    <a:gridCol w="1658146">
                      <a:extLst>
                        <a:ext uri="{9D8B030D-6E8A-4147-A177-3AD203B41FA5}">
                          <a16:colId xmlns:a16="http://schemas.microsoft.com/office/drawing/2014/main" val="2835241202"/>
                        </a:ext>
                      </a:extLst>
                    </a:gridCol>
                    <a:gridCol w="1658146">
                      <a:extLst>
                        <a:ext uri="{9D8B030D-6E8A-4147-A177-3AD203B41FA5}">
                          <a16:colId xmlns:a16="http://schemas.microsoft.com/office/drawing/2014/main" val="1455357570"/>
                        </a:ext>
                      </a:extLst>
                    </a:gridCol>
                    <a:gridCol w="1658146">
                      <a:extLst>
                        <a:ext uri="{9D8B030D-6E8A-4147-A177-3AD203B41FA5}">
                          <a16:colId xmlns:a16="http://schemas.microsoft.com/office/drawing/2014/main" val="2294890515"/>
                        </a:ext>
                      </a:extLst>
                    </a:gridCol>
                  </a:tblGrid>
                  <a:tr h="39231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𝑠𝑟𝑐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𝑡𝑔𝑡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 et al. 2017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 et al. 2018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Def. GAN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PCGAN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15103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A8DAED7C-A040-5F4D-99C8-BA999AEC27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1844590"/>
                  </p:ext>
                </p:extLst>
              </p:nvPr>
            </p:nvGraphicFramePr>
            <p:xfrm>
              <a:off x="1100473" y="1439349"/>
              <a:ext cx="9948876" cy="701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8146">
                      <a:extLst>
                        <a:ext uri="{9D8B030D-6E8A-4147-A177-3AD203B41FA5}">
                          <a16:colId xmlns:a16="http://schemas.microsoft.com/office/drawing/2014/main" val="2025058162"/>
                        </a:ext>
                      </a:extLst>
                    </a:gridCol>
                    <a:gridCol w="1658146">
                      <a:extLst>
                        <a:ext uri="{9D8B030D-6E8A-4147-A177-3AD203B41FA5}">
                          <a16:colId xmlns:a16="http://schemas.microsoft.com/office/drawing/2014/main" val="3827741046"/>
                        </a:ext>
                      </a:extLst>
                    </a:gridCol>
                    <a:gridCol w="1658146">
                      <a:extLst>
                        <a:ext uri="{9D8B030D-6E8A-4147-A177-3AD203B41FA5}">
                          <a16:colId xmlns:a16="http://schemas.microsoft.com/office/drawing/2014/main" val="1631289161"/>
                        </a:ext>
                      </a:extLst>
                    </a:gridCol>
                    <a:gridCol w="1658146">
                      <a:extLst>
                        <a:ext uri="{9D8B030D-6E8A-4147-A177-3AD203B41FA5}">
                          <a16:colId xmlns:a16="http://schemas.microsoft.com/office/drawing/2014/main" val="2835241202"/>
                        </a:ext>
                      </a:extLst>
                    </a:gridCol>
                    <a:gridCol w="1658146">
                      <a:extLst>
                        <a:ext uri="{9D8B030D-6E8A-4147-A177-3AD203B41FA5}">
                          <a16:colId xmlns:a16="http://schemas.microsoft.com/office/drawing/2014/main" val="1455357570"/>
                        </a:ext>
                      </a:extLst>
                    </a:gridCol>
                    <a:gridCol w="1658146">
                      <a:extLst>
                        <a:ext uri="{9D8B030D-6E8A-4147-A177-3AD203B41FA5}">
                          <a16:colId xmlns:a16="http://schemas.microsoft.com/office/drawing/2014/main" val="2294890515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357" r="-498473" b="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5357" r="-398473" b="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 et al. 2017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 et al. 2018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Def. GAN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PCGAN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151034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C5F27995-FD23-914D-9695-D0E98D767B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6" r="79374" b="46282"/>
          <a:stretch/>
        </p:blipFill>
        <p:spPr>
          <a:xfrm>
            <a:off x="1333849" y="1835511"/>
            <a:ext cx="1123610" cy="20767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751E67-72AE-2249-A1D1-4A032F758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66" t="9486" r="40041" b="46282"/>
          <a:stretch/>
        </p:blipFill>
        <p:spPr>
          <a:xfrm>
            <a:off x="3019264" y="1835511"/>
            <a:ext cx="1034645" cy="20767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06A0BF9-DA50-9C43-96D8-25CAD6B16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58" t="9486" r="20021" b="46282"/>
          <a:stretch/>
        </p:blipFill>
        <p:spPr>
          <a:xfrm>
            <a:off x="4704679" y="1835511"/>
            <a:ext cx="1090659" cy="20767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A5A8A3-B81B-3145-AEA5-C15421E648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979" t="9486" b="46282"/>
          <a:stretch/>
        </p:blipFill>
        <p:spPr>
          <a:xfrm>
            <a:off x="6390094" y="1835511"/>
            <a:ext cx="1090659" cy="20767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2D71BA2-A6FE-AB40-930C-CDDCAF75C8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7"/>
          <a:stretch/>
        </p:blipFill>
        <p:spPr>
          <a:xfrm>
            <a:off x="8075509" y="1896471"/>
            <a:ext cx="1003700" cy="19931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BE3D1FE-AFC4-DA4F-AC88-40E7F9CBC1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12"/>
          <a:stretch/>
        </p:blipFill>
        <p:spPr>
          <a:xfrm>
            <a:off x="9760924" y="1904091"/>
            <a:ext cx="1003699" cy="199310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143D91E-C796-3F4F-BDA7-CD376DA939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717" r="79374"/>
          <a:stretch/>
        </p:blipFill>
        <p:spPr>
          <a:xfrm>
            <a:off x="1333849" y="3912276"/>
            <a:ext cx="1123610" cy="21730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EF4E65B-C8E6-6D45-B7E3-1E85A3A4BE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66" t="53717" r="40041"/>
          <a:stretch/>
        </p:blipFill>
        <p:spPr>
          <a:xfrm>
            <a:off x="3019264" y="3912276"/>
            <a:ext cx="1034645" cy="217305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55E7CA7-9B34-CB4A-ADC1-A1671AFB1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58" t="53717" r="20021"/>
          <a:stretch/>
        </p:blipFill>
        <p:spPr>
          <a:xfrm>
            <a:off x="4704679" y="3912276"/>
            <a:ext cx="1090659" cy="217305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44D5CE8-4710-4E45-8CDE-4EA4830BC3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979" t="53717"/>
          <a:stretch/>
        </p:blipFill>
        <p:spPr>
          <a:xfrm>
            <a:off x="6390094" y="3912276"/>
            <a:ext cx="1090659" cy="21730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A2C0F36-4AFF-8A48-9E08-B97B703C54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94"/>
          <a:stretch/>
        </p:blipFill>
        <p:spPr>
          <a:xfrm>
            <a:off x="8075509" y="3980856"/>
            <a:ext cx="1013682" cy="199309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9FD3AD7-93CD-874F-B462-AC1A7C9136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7" r="1"/>
          <a:stretch/>
        </p:blipFill>
        <p:spPr>
          <a:xfrm>
            <a:off x="9760924" y="3980856"/>
            <a:ext cx="1013682" cy="199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44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B4B7F7-0CC0-E048-B667-3DDA1267E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300" dirty="0"/>
              <a:t>Ablation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study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144CB4-D045-B146-B1BA-7408E679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EE0A9F-AA8B-1144-8E1B-25FDD231F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E0501A-F80A-3B42-BF78-4FA0FC23F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90" y="1479297"/>
            <a:ext cx="6281420" cy="1281285"/>
          </a:xfrm>
          <a:prstGeom prst="rect">
            <a:avLst/>
          </a:prstGeom>
        </p:spPr>
      </p:pic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1270202B-CCA5-DB4E-8E28-AF28420C9D49}"/>
              </a:ext>
            </a:extLst>
          </p:cNvPr>
          <p:cNvCxnSpPr>
            <a:cxnSpLocks/>
          </p:cNvCxnSpPr>
          <p:nvPr/>
        </p:nvCxnSpPr>
        <p:spPr>
          <a:xfrm>
            <a:off x="4614821" y="3102231"/>
            <a:ext cx="0" cy="3208765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228E18BD-BA59-3A41-8D54-14ACA1343D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1764543" y="3227523"/>
            <a:ext cx="525369" cy="1051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B0FD21-99C2-9141-89E5-4FA98BCAC8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51" r="14160"/>
          <a:stretch/>
        </p:blipFill>
        <p:spPr>
          <a:xfrm>
            <a:off x="2289912" y="3227523"/>
            <a:ext cx="525712" cy="1051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D772F8B-1C9B-2743-AF50-189F3A29C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9"/>
          <a:stretch/>
        </p:blipFill>
        <p:spPr>
          <a:xfrm>
            <a:off x="2815281" y="3227523"/>
            <a:ext cx="525714" cy="1051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D64C6C9-33B8-7A45-9FC7-C04BAC4D39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1"/>
          <a:stretch/>
        </p:blipFill>
        <p:spPr>
          <a:xfrm>
            <a:off x="3340650" y="3227523"/>
            <a:ext cx="525714" cy="1051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0025FD2-6F26-BB40-8BF4-751085966B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1"/>
          <a:stretch/>
        </p:blipFill>
        <p:spPr>
          <a:xfrm>
            <a:off x="3866019" y="3227523"/>
            <a:ext cx="525713" cy="1051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BEAD8DA-083F-EA46-9E32-E8E0C10483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1764543" y="4278723"/>
            <a:ext cx="525365" cy="1051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6051B0-911C-2A47-8826-C183065074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5" r="14416"/>
          <a:stretch/>
        </p:blipFill>
        <p:spPr>
          <a:xfrm>
            <a:off x="2289912" y="4278723"/>
            <a:ext cx="525364" cy="1051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86B78A9-989D-BE48-ABFA-9F41F1B88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1"/>
          <a:stretch/>
        </p:blipFill>
        <p:spPr>
          <a:xfrm>
            <a:off x="2815281" y="4278723"/>
            <a:ext cx="522374" cy="1051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552EDE9-2F2A-7A45-9068-1295FEEE66F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2"/>
          <a:stretch/>
        </p:blipFill>
        <p:spPr>
          <a:xfrm>
            <a:off x="3340650" y="4278723"/>
            <a:ext cx="522374" cy="1051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F9FB1EF-3BD0-B642-BD23-F367C25623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3"/>
          <a:stretch/>
        </p:blipFill>
        <p:spPr>
          <a:xfrm>
            <a:off x="3866019" y="4278723"/>
            <a:ext cx="521598" cy="10512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3DE66BA-8399-BE4A-8818-E8212993D10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1764543" y="5329923"/>
            <a:ext cx="525364" cy="1051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6D098A5-2F87-E44B-8852-641F7B2A0C5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84" r="14323"/>
          <a:stretch/>
        </p:blipFill>
        <p:spPr>
          <a:xfrm>
            <a:off x="2289912" y="5329923"/>
            <a:ext cx="529560" cy="10512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A2074F5-05C9-8D47-B5D1-E128E6B3901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1"/>
          <a:stretch/>
        </p:blipFill>
        <p:spPr>
          <a:xfrm>
            <a:off x="2815281" y="5329923"/>
            <a:ext cx="522374" cy="10512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AB6ED18-CA19-B140-9EBC-416AC4A5479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2"/>
          <a:stretch/>
        </p:blipFill>
        <p:spPr>
          <a:xfrm>
            <a:off x="3340650" y="5329923"/>
            <a:ext cx="522374" cy="10512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FDAAF0D-FE7A-A74A-809D-C48D0C179CC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76"/>
          <a:stretch/>
        </p:blipFill>
        <p:spPr>
          <a:xfrm>
            <a:off x="3866019" y="5329923"/>
            <a:ext cx="527010" cy="1051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1598900-4EAE-2941-A0BB-23C58F6CA28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860"/>
          <a:stretch/>
        </p:blipFill>
        <p:spPr>
          <a:xfrm>
            <a:off x="4794558" y="3232866"/>
            <a:ext cx="520266" cy="1051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CEC508B-6222-CD4E-B19E-DBA466EC0B8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8" r="14276"/>
          <a:stretch/>
        </p:blipFill>
        <p:spPr>
          <a:xfrm>
            <a:off x="5314824" y="3232866"/>
            <a:ext cx="524536" cy="10512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F7D3A0C-E824-CE4E-B3A6-4F8E6AEA7FE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92"/>
          <a:stretch/>
        </p:blipFill>
        <p:spPr>
          <a:xfrm>
            <a:off x="5835090" y="3232866"/>
            <a:ext cx="525208" cy="10512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20949BE-D644-0E44-967B-32EF06254A3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5"/>
          <a:stretch/>
        </p:blipFill>
        <p:spPr>
          <a:xfrm>
            <a:off x="6355356" y="3232866"/>
            <a:ext cx="525209" cy="10512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03D8C85-2485-1E4D-A054-AE9C2789646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5"/>
          <a:stretch/>
        </p:blipFill>
        <p:spPr>
          <a:xfrm>
            <a:off x="6875622" y="3232866"/>
            <a:ext cx="525208" cy="10512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082C4FA-211E-E042-B22C-FA64B4B76B1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0"/>
          <a:stretch/>
        </p:blipFill>
        <p:spPr>
          <a:xfrm>
            <a:off x="4794558" y="4284066"/>
            <a:ext cx="525369" cy="10512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078106D-6A91-4F4B-9323-E7D2814354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13" r="14226"/>
          <a:stretch/>
        </p:blipFill>
        <p:spPr>
          <a:xfrm>
            <a:off x="5314824" y="4284066"/>
            <a:ext cx="528335" cy="10512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B54AB6B-7631-DC42-968C-56B47076FFA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81"/>
          <a:stretch/>
        </p:blipFill>
        <p:spPr>
          <a:xfrm>
            <a:off x="5835090" y="4284066"/>
            <a:ext cx="525369" cy="10512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8DCF08B-6EBF-3546-9DAA-FF175011098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74"/>
          <a:stretch/>
        </p:blipFill>
        <p:spPr>
          <a:xfrm>
            <a:off x="6355356" y="4284066"/>
            <a:ext cx="530781" cy="10512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4A9CE30-454D-4449-902E-4A19FBB129A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73"/>
          <a:stretch/>
        </p:blipFill>
        <p:spPr>
          <a:xfrm>
            <a:off x="6875622" y="4284066"/>
            <a:ext cx="530781" cy="10512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9CCA7C70-1A0C-A64D-9A70-F128FEBC3EA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4794558" y="5335266"/>
            <a:ext cx="525369" cy="10512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B931A722-0657-9240-BF2D-736EDF97736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5" r="14245"/>
          <a:stretch/>
        </p:blipFill>
        <p:spPr>
          <a:xfrm>
            <a:off x="5314824" y="5335266"/>
            <a:ext cx="519113" cy="10512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81F94BA-049E-7F42-94FE-B3C0B508E24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81"/>
          <a:stretch/>
        </p:blipFill>
        <p:spPr>
          <a:xfrm>
            <a:off x="5835090" y="5335266"/>
            <a:ext cx="525371" cy="10512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E98FF91-BC78-594A-9947-D19C284747CF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89" r="102"/>
          <a:stretch/>
        </p:blipFill>
        <p:spPr>
          <a:xfrm>
            <a:off x="6355356" y="5335266"/>
            <a:ext cx="519113" cy="10512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222CBC1-A1F4-1843-BC60-D14B9668EA2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4"/>
          <a:stretch/>
        </p:blipFill>
        <p:spPr>
          <a:xfrm>
            <a:off x="6875622" y="5335266"/>
            <a:ext cx="517154" cy="10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表格 37">
                <a:extLst>
                  <a:ext uri="{FF2B5EF4-FFF2-40B4-BE49-F238E27FC236}">
                    <a16:creationId xmlns:a16="http://schemas.microsoft.com/office/drawing/2014/main" id="{BA2837E6-1D5E-4D4C-8821-9793EEB3A3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9326953"/>
                  </p:ext>
                </p:extLst>
              </p:nvPr>
            </p:nvGraphicFramePr>
            <p:xfrm>
              <a:off x="4789455" y="3003750"/>
              <a:ext cx="2644145" cy="2768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829">
                      <a:extLst>
                        <a:ext uri="{9D8B030D-6E8A-4147-A177-3AD203B41FA5}">
                          <a16:colId xmlns:a16="http://schemas.microsoft.com/office/drawing/2014/main" val="1471015279"/>
                        </a:ext>
                      </a:extLst>
                    </a:gridCol>
                    <a:gridCol w="344515">
                      <a:extLst>
                        <a:ext uri="{9D8B030D-6E8A-4147-A177-3AD203B41FA5}">
                          <a16:colId xmlns:a16="http://schemas.microsoft.com/office/drawing/2014/main" val="2610222809"/>
                        </a:ext>
                      </a:extLst>
                    </a:gridCol>
                    <a:gridCol w="671120">
                      <a:extLst>
                        <a:ext uri="{9D8B030D-6E8A-4147-A177-3AD203B41FA5}">
                          <a16:colId xmlns:a16="http://schemas.microsoft.com/office/drawing/2014/main" val="1093576798"/>
                        </a:ext>
                      </a:extLst>
                    </a:gridCol>
                    <a:gridCol w="578840">
                      <a:extLst>
                        <a:ext uri="{9D8B030D-6E8A-4147-A177-3AD203B41FA5}">
                          <a16:colId xmlns:a16="http://schemas.microsoft.com/office/drawing/2014/main" val="981241837"/>
                        </a:ext>
                      </a:extLst>
                    </a:gridCol>
                    <a:gridCol w="520841">
                      <a:extLst>
                        <a:ext uri="{9D8B030D-6E8A-4147-A177-3AD203B41FA5}">
                          <a16:colId xmlns:a16="http://schemas.microsoft.com/office/drawing/2014/main" val="2159201310"/>
                        </a:ext>
                      </a:extLst>
                    </a:gridCol>
                  </a:tblGrid>
                  <a:tr h="276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9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9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9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𝑠𝑟𝑐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9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9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9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𝑡𝑔𝑡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R-Mask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Full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938862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表格 37">
                <a:extLst>
                  <a:ext uri="{FF2B5EF4-FFF2-40B4-BE49-F238E27FC236}">
                    <a16:creationId xmlns:a16="http://schemas.microsoft.com/office/drawing/2014/main" id="{BA2837E6-1D5E-4D4C-8821-9793EEB3A3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9326953"/>
                  </p:ext>
                </p:extLst>
              </p:nvPr>
            </p:nvGraphicFramePr>
            <p:xfrm>
              <a:off x="4789455" y="3003750"/>
              <a:ext cx="2644145" cy="2768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829">
                      <a:extLst>
                        <a:ext uri="{9D8B030D-6E8A-4147-A177-3AD203B41FA5}">
                          <a16:colId xmlns:a16="http://schemas.microsoft.com/office/drawing/2014/main" val="1471015279"/>
                        </a:ext>
                      </a:extLst>
                    </a:gridCol>
                    <a:gridCol w="344515">
                      <a:extLst>
                        <a:ext uri="{9D8B030D-6E8A-4147-A177-3AD203B41FA5}">
                          <a16:colId xmlns:a16="http://schemas.microsoft.com/office/drawing/2014/main" val="2610222809"/>
                        </a:ext>
                      </a:extLst>
                    </a:gridCol>
                    <a:gridCol w="671120">
                      <a:extLst>
                        <a:ext uri="{9D8B030D-6E8A-4147-A177-3AD203B41FA5}">
                          <a16:colId xmlns:a16="http://schemas.microsoft.com/office/drawing/2014/main" val="1093576798"/>
                        </a:ext>
                      </a:extLst>
                    </a:gridCol>
                    <a:gridCol w="578840">
                      <a:extLst>
                        <a:ext uri="{9D8B030D-6E8A-4147-A177-3AD203B41FA5}">
                          <a16:colId xmlns:a16="http://schemas.microsoft.com/office/drawing/2014/main" val="981241837"/>
                        </a:ext>
                      </a:extLst>
                    </a:gridCol>
                    <a:gridCol w="520841">
                      <a:extLst>
                        <a:ext uri="{9D8B030D-6E8A-4147-A177-3AD203B41FA5}">
                          <a16:colId xmlns:a16="http://schemas.microsoft.com/office/drawing/2014/main" val="2159201310"/>
                        </a:ext>
                      </a:extLst>
                    </a:gridCol>
                  </a:tblGrid>
                  <a:tr h="27685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1"/>
                          <a:stretch>
                            <a:fillRect l="-2381" r="-395238" b="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1"/>
                          <a:stretch>
                            <a:fillRect l="-159259" r="-514815" b="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R-Mask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Full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938862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9" name="直接连接符 67">
            <a:extLst>
              <a:ext uri="{FF2B5EF4-FFF2-40B4-BE49-F238E27FC236}">
                <a16:creationId xmlns:a16="http://schemas.microsoft.com/office/drawing/2014/main" id="{BDAED952-FA95-8B4E-A515-A8167CC6450F}"/>
              </a:ext>
            </a:extLst>
          </p:cNvPr>
          <p:cNvCxnSpPr>
            <a:cxnSpLocks/>
          </p:cNvCxnSpPr>
          <p:nvPr/>
        </p:nvCxnSpPr>
        <p:spPr>
          <a:xfrm>
            <a:off x="7608002" y="3101883"/>
            <a:ext cx="0" cy="3208765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表格 39">
                <a:extLst>
                  <a:ext uri="{FF2B5EF4-FFF2-40B4-BE49-F238E27FC236}">
                    <a16:creationId xmlns:a16="http://schemas.microsoft.com/office/drawing/2014/main" id="{32400983-19C2-3240-8312-A7432D2220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5752276"/>
                  </p:ext>
                </p:extLst>
              </p:nvPr>
            </p:nvGraphicFramePr>
            <p:xfrm>
              <a:off x="7762103" y="3003402"/>
              <a:ext cx="2644145" cy="2768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829">
                      <a:extLst>
                        <a:ext uri="{9D8B030D-6E8A-4147-A177-3AD203B41FA5}">
                          <a16:colId xmlns:a16="http://schemas.microsoft.com/office/drawing/2014/main" val="1471015279"/>
                        </a:ext>
                      </a:extLst>
                    </a:gridCol>
                    <a:gridCol w="344515">
                      <a:extLst>
                        <a:ext uri="{9D8B030D-6E8A-4147-A177-3AD203B41FA5}">
                          <a16:colId xmlns:a16="http://schemas.microsoft.com/office/drawing/2014/main" val="2610222809"/>
                        </a:ext>
                      </a:extLst>
                    </a:gridCol>
                    <a:gridCol w="671120">
                      <a:extLst>
                        <a:ext uri="{9D8B030D-6E8A-4147-A177-3AD203B41FA5}">
                          <a16:colId xmlns:a16="http://schemas.microsoft.com/office/drawing/2014/main" val="1093576798"/>
                        </a:ext>
                      </a:extLst>
                    </a:gridCol>
                    <a:gridCol w="578840">
                      <a:extLst>
                        <a:ext uri="{9D8B030D-6E8A-4147-A177-3AD203B41FA5}">
                          <a16:colId xmlns:a16="http://schemas.microsoft.com/office/drawing/2014/main" val="981241837"/>
                        </a:ext>
                      </a:extLst>
                    </a:gridCol>
                    <a:gridCol w="520841">
                      <a:extLst>
                        <a:ext uri="{9D8B030D-6E8A-4147-A177-3AD203B41FA5}">
                          <a16:colId xmlns:a16="http://schemas.microsoft.com/office/drawing/2014/main" val="2159201310"/>
                        </a:ext>
                      </a:extLst>
                    </a:gridCol>
                  </a:tblGrid>
                  <a:tr h="276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9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9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9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𝑠𝑟𝑐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9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9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9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𝑡𝑔𝑡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R-Mask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Full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938862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表格 39">
                <a:extLst>
                  <a:ext uri="{FF2B5EF4-FFF2-40B4-BE49-F238E27FC236}">
                    <a16:creationId xmlns:a16="http://schemas.microsoft.com/office/drawing/2014/main" id="{32400983-19C2-3240-8312-A7432D2220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5752276"/>
                  </p:ext>
                </p:extLst>
              </p:nvPr>
            </p:nvGraphicFramePr>
            <p:xfrm>
              <a:off x="7762103" y="3003402"/>
              <a:ext cx="2644145" cy="2768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829">
                      <a:extLst>
                        <a:ext uri="{9D8B030D-6E8A-4147-A177-3AD203B41FA5}">
                          <a16:colId xmlns:a16="http://schemas.microsoft.com/office/drawing/2014/main" val="1471015279"/>
                        </a:ext>
                      </a:extLst>
                    </a:gridCol>
                    <a:gridCol w="344515">
                      <a:extLst>
                        <a:ext uri="{9D8B030D-6E8A-4147-A177-3AD203B41FA5}">
                          <a16:colId xmlns:a16="http://schemas.microsoft.com/office/drawing/2014/main" val="2610222809"/>
                        </a:ext>
                      </a:extLst>
                    </a:gridCol>
                    <a:gridCol w="671120">
                      <a:extLst>
                        <a:ext uri="{9D8B030D-6E8A-4147-A177-3AD203B41FA5}">
                          <a16:colId xmlns:a16="http://schemas.microsoft.com/office/drawing/2014/main" val="1093576798"/>
                        </a:ext>
                      </a:extLst>
                    </a:gridCol>
                    <a:gridCol w="578840">
                      <a:extLst>
                        <a:ext uri="{9D8B030D-6E8A-4147-A177-3AD203B41FA5}">
                          <a16:colId xmlns:a16="http://schemas.microsoft.com/office/drawing/2014/main" val="981241837"/>
                        </a:ext>
                      </a:extLst>
                    </a:gridCol>
                    <a:gridCol w="520841">
                      <a:extLst>
                        <a:ext uri="{9D8B030D-6E8A-4147-A177-3AD203B41FA5}">
                          <a16:colId xmlns:a16="http://schemas.microsoft.com/office/drawing/2014/main" val="2159201310"/>
                        </a:ext>
                      </a:extLst>
                    </a:gridCol>
                  </a:tblGrid>
                  <a:tr h="27685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2"/>
                          <a:stretch>
                            <a:fillRect r="-395238" b="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2"/>
                          <a:stretch>
                            <a:fillRect l="-155556" r="-514815" b="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R-Mask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Full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938862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61E858C3-3D89-6B4D-A3FE-E6E583F2D5BC}"/>
              </a:ext>
            </a:extLst>
          </p:cNvPr>
          <p:cNvSpPr txBox="1"/>
          <p:nvPr/>
        </p:nvSpPr>
        <p:spPr>
          <a:xfrm>
            <a:off x="2830989" y="2686910"/>
            <a:ext cx="88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6578E02-671F-F64B-A04B-9897CA570575}"/>
              </a:ext>
            </a:extLst>
          </p:cNvPr>
          <p:cNvSpPr txBox="1"/>
          <p:nvPr/>
        </p:nvSpPr>
        <p:spPr>
          <a:xfrm>
            <a:off x="5382822" y="2681715"/>
            <a:ext cx="142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COCO2017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0E26775-CFDF-8D4F-B021-1C0C6A729134}"/>
              </a:ext>
            </a:extLst>
          </p:cNvPr>
          <p:cNvSpPr txBox="1"/>
          <p:nvPr/>
        </p:nvSpPr>
        <p:spPr>
          <a:xfrm>
            <a:off x="8377812" y="2687307"/>
            <a:ext cx="142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Market-1501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8CCA124B-3581-174D-97AA-333A9AA658C3}"/>
                  </a:ext>
                </a:extLst>
              </p:cNvPr>
              <p:cNvSpPr txBox="1"/>
              <p:nvPr/>
            </p:nvSpPr>
            <p:spPr>
              <a:xfrm>
                <a:off x="1731612" y="3004568"/>
                <a:ext cx="54000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lang="zh-CN" altLang="en-US" sz="900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8CCA124B-3581-174D-97AA-333A9AA65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612" y="3004568"/>
                <a:ext cx="540000" cy="2308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40DF850F-6C04-CF4B-A280-2C7F5F2602B0}"/>
                  </a:ext>
                </a:extLst>
              </p:cNvPr>
              <p:cNvSpPr txBox="1"/>
              <p:nvPr/>
            </p:nvSpPr>
            <p:spPr>
              <a:xfrm>
                <a:off x="2307463" y="3012945"/>
                <a:ext cx="540000" cy="242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𝑡𝑔𝑡</m:t>
                          </m:r>
                        </m:sub>
                      </m:sSub>
                    </m:oMath>
                  </m:oMathPara>
                </a14:m>
                <a:endParaRPr lang="zh-CN" altLang="en-US" sz="900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40DF850F-6C04-CF4B-A280-2C7F5F260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463" y="3012945"/>
                <a:ext cx="540000" cy="2420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45">
            <a:extLst>
              <a:ext uri="{FF2B5EF4-FFF2-40B4-BE49-F238E27FC236}">
                <a16:creationId xmlns:a16="http://schemas.microsoft.com/office/drawing/2014/main" id="{D3584ACB-4EA9-7546-9DAD-D63F3D7BB161}"/>
              </a:ext>
            </a:extLst>
          </p:cNvPr>
          <p:cNvSpPr txBox="1"/>
          <p:nvPr/>
        </p:nvSpPr>
        <p:spPr>
          <a:xfrm>
            <a:off x="2795309" y="3012945"/>
            <a:ext cx="5858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D62D8EB-43FB-8449-A54B-7BFA773BEDED}"/>
              </a:ext>
            </a:extLst>
          </p:cNvPr>
          <p:cNvSpPr txBox="1"/>
          <p:nvPr/>
        </p:nvSpPr>
        <p:spPr>
          <a:xfrm>
            <a:off x="3324796" y="3012945"/>
            <a:ext cx="5931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R-Mask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18845C1-352C-9443-95DE-D83D7E90C238}"/>
              </a:ext>
            </a:extLst>
          </p:cNvPr>
          <p:cNvSpPr txBox="1"/>
          <p:nvPr/>
        </p:nvSpPr>
        <p:spPr>
          <a:xfrm>
            <a:off x="3970558" y="3012945"/>
            <a:ext cx="54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FDA51246-8F17-C646-BF89-633EDD6CE727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85784"/>
          <a:stretch/>
        </p:blipFill>
        <p:spPr>
          <a:xfrm>
            <a:off x="7782907" y="3232518"/>
            <a:ext cx="523397" cy="1051904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5A423756-8891-8042-B868-3261CFE3CF99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/>
          <a:stretch/>
        </p:blipFill>
        <p:spPr>
          <a:xfrm>
            <a:off x="8306304" y="3232518"/>
            <a:ext cx="1051909" cy="1051904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CDCA1414-286A-5D4C-8A25-465440D84D5E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6"/>
          <a:stretch/>
        </p:blipFill>
        <p:spPr>
          <a:xfrm>
            <a:off x="8829702" y="3232518"/>
            <a:ext cx="525965" cy="1051904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83CFB927-C203-8440-A0F5-3ECE95FCEDDD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4"/>
          <a:stretch/>
        </p:blipFill>
        <p:spPr>
          <a:xfrm>
            <a:off x="9353098" y="3232518"/>
            <a:ext cx="525959" cy="1051904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369D7568-4F1E-6D40-8AD4-BCA82491F41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4"/>
          <a:stretch/>
        </p:blipFill>
        <p:spPr>
          <a:xfrm>
            <a:off x="9876495" y="3232518"/>
            <a:ext cx="525965" cy="1051904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4F365C5A-6859-3F46-8217-2699241E811D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888"/>
          <a:stretch/>
        </p:blipFill>
        <p:spPr>
          <a:xfrm>
            <a:off x="7782907" y="4284422"/>
            <a:ext cx="519565" cy="1051904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7DB3F4C-DE6F-1747-97E5-DE0582E83C3A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/>
          <a:stretch/>
        </p:blipFill>
        <p:spPr>
          <a:xfrm>
            <a:off x="8306304" y="4284422"/>
            <a:ext cx="1051908" cy="1051904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DD1B1E9E-5C49-0944-AB75-1ECBE85C3A99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0" r="-1"/>
          <a:stretch/>
        </p:blipFill>
        <p:spPr>
          <a:xfrm>
            <a:off x="8829702" y="4284422"/>
            <a:ext cx="527168" cy="1051904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E942DC39-AE23-C44A-805D-5EDFDE7C5C58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4"/>
          <a:stretch/>
        </p:blipFill>
        <p:spPr>
          <a:xfrm>
            <a:off x="9353098" y="4284422"/>
            <a:ext cx="525958" cy="1051904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731D8B78-3846-8A4C-BE62-2FFC60650F01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4"/>
          <a:stretch/>
        </p:blipFill>
        <p:spPr>
          <a:xfrm>
            <a:off x="9876495" y="4284422"/>
            <a:ext cx="525964" cy="1051904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763E7686-6D51-C94E-9196-5B106E8C9FDD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7782907" y="5336326"/>
            <a:ext cx="525364" cy="105120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D453B89E-3A77-2042-A0C6-70C8EA0BF2C1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16" r="14278"/>
          <a:stretch/>
        </p:blipFill>
        <p:spPr>
          <a:xfrm>
            <a:off x="8306304" y="5336326"/>
            <a:ext cx="530005" cy="105120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EBC06638-1C42-EE4E-8F1B-DA2ED9949B25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38"/>
          <a:stretch/>
        </p:blipFill>
        <p:spPr>
          <a:xfrm>
            <a:off x="8829702" y="5336326"/>
            <a:ext cx="530781" cy="1051200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FB02EA0-EBC8-DF4F-94AD-EB1F843EFB04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74"/>
          <a:stretch/>
        </p:blipFill>
        <p:spPr>
          <a:xfrm>
            <a:off x="9353098" y="5336326"/>
            <a:ext cx="530779" cy="1051200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B831FC7B-D8BB-1945-B758-1CF96BE2F4D3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73"/>
          <a:stretch/>
        </p:blipFill>
        <p:spPr>
          <a:xfrm>
            <a:off x="9876495" y="5336326"/>
            <a:ext cx="530780" cy="10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0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9CA0C2-5F1F-854B-B4EC-587B452A5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300" dirty="0"/>
              <a:t>Result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visualization–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Market1501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9DD165-264A-D548-AC3F-C941E7E67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2F5DEE-1D0D-914E-8429-A6956E124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95E702-E393-3443-BF09-BEC0EFB6DB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70"/>
          <a:stretch/>
        </p:blipFill>
        <p:spPr>
          <a:xfrm>
            <a:off x="2438336" y="1690688"/>
            <a:ext cx="717189" cy="14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331D88-EFA1-3E43-8803-B1CE826D65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70"/>
          <a:stretch/>
        </p:blipFill>
        <p:spPr>
          <a:xfrm>
            <a:off x="3169869" y="1690688"/>
            <a:ext cx="717189" cy="14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713DC2-096A-3D42-9800-96B82AA5A3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70"/>
          <a:stretch/>
        </p:blipFill>
        <p:spPr>
          <a:xfrm>
            <a:off x="3901402" y="1690688"/>
            <a:ext cx="717189" cy="14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59D575-D4E4-D941-8347-83E22DACC8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70"/>
          <a:stretch/>
        </p:blipFill>
        <p:spPr>
          <a:xfrm>
            <a:off x="4632935" y="1690688"/>
            <a:ext cx="717189" cy="144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D328FB-C06B-A645-AE96-E709E66841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70"/>
          <a:stretch/>
        </p:blipFill>
        <p:spPr>
          <a:xfrm>
            <a:off x="5364467" y="1690688"/>
            <a:ext cx="717189" cy="144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023E85-2308-2D49-9326-C16058DCBB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70"/>
          <a:stretch/>
        </p:blipFill>
        <p:spPr>
          <a:xfrm>
            <a:off x="6096000" y="1690688"/>
            <a:ext cx="717189" cy="14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328FCB-D9E7-0D40-A733-C1FB38EE62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70"/>
          <a:stretch/>
        </p:blipFill>
        <p:spPr>
          <a:xfrm>
            <a:off x="6827533" y="1690688"/>
            <a:ext cx="717189" cy="144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99D4050-0712-F245-836D-2C374E2A0F9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70"/>
          <a:stretch/>
        </p:blipFill>
        <p:spPr>
          <a:xfrm>
            <a:off x="7559065" y="1690688"/>
            <a:ext cx="717189" cy="144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AC17748-5C63-C14E-B5F0-65022C87B86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70"/>
          <a:stretch/>
        </p:blipFill>
        <p:spPr>
          <a:xfrm>
            <a:off x="8290598" y="1690688"/>
            <a:ext cx="717189" cy="144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0023F61-B39B-7E4F-9DCB-961AB495305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70"/>
          <a:stretch/>
        </p:blipFill>
        <p:spPr>
          <a:xfrm>
            <a:off x="9022131" y="1690688"/>
            <a:ext cx="717189" cy="144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A890DEF-DA17-724E-9EF7-E4D82310BA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0" r="14230"/>
          <a:stretch/>
        </p:blipFill>
        <p:spPr>
          <a:xfrm>
            <a:off x="2438336" y="3145088"/>
            <a:ext cx="717189" cy="144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14333E0-9C23-464A-8993-A8A1A6CBA3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0" r="14230"/>
          <a:stretch/>
        </p:blipFill>
        <p:spPr>
          <a:xfrm>
            <a:off x="3169869" y="3145088"/>
            <a:ext cx="717189" cy="144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3EC0A15-852C-3640-8280-D421C2D1BC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0" r="14230"/>
          <a:stretch/>
        </p:blipFill>
        <p:spPr>
          <a:xfrm>
            <a:off x="3901402" y="3145088"/>
            <a:ext cx="717189" cy="144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D6F199E-94D4-1C45-B212-1B7A94AC85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0" r="14230"/>
          <a:stretch/>
        </p:blipFill>
        <p:spPr>
          <a:xfrm>
            <a:off x="4632935" y="3145088"/>
            <a:ext cx="717189" cy="144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4783137-C1FE-A547-ACBF-B6810F9D45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0" r="14230"/>
          <a:stretch/>
        </p:blipFill>
        <p:spPr>
          <a:xfrm>
            <a:off x="5364467" y="3145088"/>
            <a:ext cx="717189" cy="144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AF70ACF-553B-B442-839F-962E7BA00F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00" r="14278"/>
          <a:stretch/>
        </p:blipFill>
        <p:spPr>
          <a:xfrm>
            <a:off x="6096000" y="3145088"/>
            <a:ext cx="717189" cy="144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D919243-5C6B-504B-9EF0-C0C4F720056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0" r="14230"/>
          <a:stretch/>
        </p:blipFill>
        <p:spPr>
          <a:xfrm>
            <a:off x="6827533" y="3145088"/>
            <a:ext cx="717189" cy="144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2A64AA6-AFDE-F24E-88BF-B2FDD702D5F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0" r="14230"/>
          <a:stretch/>
        </p:blipFill>
        <p:spPr>
          <a:xfrm>
            <a:off x="7559065" y="3145088"/>
            <a:ext cx="717189" cy="144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BED5324-676A-CA41-A169-D851F12160B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0" r="14230"/>
          <a:stretch/>
        </p:blipFill>
        <p:spPr>
          <a:xfrm>
            <a:off x="8290598" y="3145088"/>
            <a:ext cx="717189" cy="144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13B1957-ACC6-2F46-81A4-D1A4C2ADC80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0" r="14230"/>
          <a:stretch/>
        </p:blipFill>
        <p:spPr>
          <a:xfrm>
            <a:off x="9022131" y="3145088"/>
            <a:ext cx="717189" cy="144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ED94868-D028-AD45-9F6E-75B75D296B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0"/>
          <a:stretch/>
        </p:blipFill>
        <p:spPr>
          <a:xfrm>
            <a:off x="2438336" y="4599488"/>
            <a:ext cx="717199" cy="144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47B9569-97A1-384A-9DB7-1BF2E8311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0"/>
          <a:stretch/>
        </p:blipFill>
        <p:spPr>
          <a:xfrm>
            <a:off x="3169869" y="4599488"/>
            <a:ext cx="717184" cy="144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858600A-2791-E941-BEFD-9AD429638B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0"/>
          <a:stretch/>
        </p:blipFill>
        <p:spPr>
          <a:xfrm>
            <a:off x="3901402" y="4599488"/>
            <a:ext cx="717199" cy="144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187CEEA-BC79-7343-BE17-A09342AEF9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0"/>
          <a:stretch/>
        </p:blipFill>
        <p:spPr>
          <a:xfrm>
            <a:off x="4632935" y="4599488"/>
            <a:ext cx="717197" cy="144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9D43DE4-285C-7740-B73A-E42F082686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0"/>
          <a:stretch/>
        </p:blipFill>
        <p:spPr>
          <a:xfrm>
            <a:off x="5364467" y="4599488"/>
            <a:ext cx="717193" cy="144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2C10BE0-3F25-8547-B9E9-F0B59F5495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0"/>
          <a:stretch/>
        </p:blipFill>
        <p:spPr>
          <a:xfrm>
            <a:off x="6096000" y="4599488"/>
            <a:ext cx="717185" cy="1440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36129D0-8A31-DB49-A295-8A451D073D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0"/>
          <a:stretch/>
        </p:blipFill>
        <p:spPr>
          <a:xfrm>
            <a:off x="6827533" y="4599488"/>
            <a:ext cx="717185" cy="144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99145D32-45D5-384B-8AA4-9AB98B74AF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0"/>
          <a:stretch/>
        </p:blipFill>
        <p:spPr>
          <a:xfrm>
            <a:off x="7559065" y="4599488"/>
            <a:ext cx="717192" cy="144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8D673D2C-7D14-F649-B516-5F2EB29583C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0"/>
          <a:stretch/>
        </p:blipFill>
        <p:spPr>
          <a:xfrm>
            <a:off x="8290598" y="4599488"/>
            <a:ext cx="717185" cy="144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DE130709-139F-8C45-92A4-96F64670920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0"/>
          <a:stretch/>
        </p:blipFill>
        <p:spPr>
          <a:xfrm>
            <a:off x="9022131" y="4599488"/>
            <a:ext cx="717192" cy="14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875C1FB-146E-A04A-9620-1DD629D45D8C}"/>
                  </a:ext>
                </a:extLst>
              </p:cNvPr>
              <p:cNvSpPr txBox="1"/>
              <p:nvPr/>
            </p:nvSpPr>
            <p:spPr>
              <a:xfrm>
                <a:off x="1400161" y="2159427"/>
                <a:ext cx="13067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875C1FB-146E-A04A-9620-1DD629D45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61" y="2159427"/>
                <a:ext cx="1306711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EED34D99-64A5-114D-91BE-282B5B9C379C}"/>
                  </a:ext>
                </a:extLst>
              </p:cNvPr>
              <p:cNvSpPr txBox="1"/>
              <p:nvPr/>
            </p:nvSpPr>
            <p:spPr>
              <a:xfrm>
                <a:off x="1400161" y="3549285"/>
                <a:ext cx="1306711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𝑡𝑔𝑡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EED34D99-64A5-114D-91BE-282B5B9C3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61" y="3549285"/>
                <a:ext cx="1306711" cy="3585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186B1611-7CBA-7F4A-99A0-079F5C4568E3}"/>
              </a:ext>
            </a:extLst>
          </p:cNvPr>
          <p:cNvSpPr txBox="1"/>
          <p:nvPr/>
        </p:nvSpPr>
        <p:spPr>
          <a:xfrm>
            <a:off x="1400161" y="5109708"/>
            <a:ext cx="1306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+mj-ea"/>
                <a:ea typeface="+mj-ea"/>
                <a:cs typeface="Times New Roman" panose="02020603050405020304" pitchFamily="18" charset="0"/>
              </a:rPr>
              <a:t>Results</a:t>
            </a:r>
            <a:endParaRPr lang="zh-CN" altLang="en-US" sz="16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77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BF8CD-62DC-754D-A3B9-D2B746722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300" dirty="0"/>
              <a:t>Result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visualization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-</a:t>
            </a:r>
            <a:r>
              <a:rPr kumimoji="1" lang="zh-CN" altLang="en-US" sz="4300" dirty="0"/>
              <a:t> </a:t>
            </a:r>
            <a:r>
              <a:rPr kumimoji="1" lang="en-US" altLang="zh-CN" sz="4300" dirty="0" err="1"/>
              <a:t>DeepFashion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B95AC9-2EE5-D343-988D-44D4B2EB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A4A8D9-AD9A-D448-8785-290E7D8CB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B988B6-CF08-AB4F-B01C-41E0871796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3"/>
          <a:stretch/>
        </p:blipFill>
        <p:spPr>
          <a:xfrm>
            <a:off x="1760537" y="1486897"/>
            <a:ext cx="1439157" cy="14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085F4F-0B82-5C44-8C3E-C565FFB497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3"/>
          <a:stretch/>
        </p:blipFill>
        <p:spPr>
          <a:xfrm>
            <a:off x="3214086" y="1486897"/>
            <a:ext cx="1439157" cy="14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DD45AEB-E291-044A-9D53-0C5887C8BD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3"/>
          <a:stretch/>
        </p:blipFill>
        <p:spPr>
          <a:xfrm>
            <a:off x="4667634" y="1486897"/>
            <a:ext cx="1439157" cy="14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6BA6611-D99E-3C4B-BD7C-47BB7B6226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3"/>
          <a:stretch/>
        </p:blipFill>
        <p:spPr>
          <a:xfrm>
            <a:off x="6121183" y="1486897"/>
            <a:ext cx="1439157" cy="144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3B614A-B6E8-6E4C-9CF0-A01B773C63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3"/>
          <a:stretch/>
        </p:blipFill>
        <p:spPr>
          <a:xfrm>
            <a:off x="7574731" y="1486897"/>
            <a:ext cx="1439157" cy="144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BC211C8-F663-BA42-8108-B440FE702BA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3"/>
          <a:stretch/>
        </p:blipFill>
        <p:spPr>
          <a:xfrm>
            <a:off x="9028280" y="1486897"/>
            <a:ext cx="1439157" cy="14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4E01543-CB1B-9A47-B15B-15B704302B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5" r="14277"/>
          <a:stretch/>
        </p:blipFill>
        <p:spPr>
          <a:xfrm>
            <a:off x="1760537" y="2941297"/>
            <a:ext cx="1439147" cy="144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26334AD-7CDF-284F-A7A6-7C9515F105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5" r="14277"/>
          <a:stretch/>
        </p:blipFill>
        <p:spPr>
          <a:xfrm>
            <a:off x="3214086" y="2941297"/>
            <a:ext cx="1439147" cy="144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7C3843D-45AA-C646-BD41-E462C6CC61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5" r="14277"/>
          <a:stretch/>
        </p:blipFill>
        <p:spPr>
          <a:xfrm>
            <a:off x="4667634" y="2941297"/>
            <a:ext cx="1439146" cy="144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22FA703-A73E-B54C-A5ED-BD0040DE37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5" r="14277"/>
          <a:stretch/>
        </p:blipFill>
        <p:spPr>
          <a:xfrm>
            <a:off x="6121183" y="2941297"/>
            <a:ext cx="1439146" cy="144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82A3FAA-A177-2344-B753-495B0DFA9D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5" r="14277"/>
          <a:stretch/>
        </p:blipFill>
        <p:spPr>
          <a:xfrm>
            <a:off x="7574731" y="2941297"/>
            <a:ext cx="1439146" cy="144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35499FB-7F9F-A442-9590-A706027B2EE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5" r="14277"/>
          <a:stretch/>
        </p:blipFill>
        <p:spPr>
          <a:xfrm>
            <a:off x="9028280" y="2941297"/>
            <a:ext cx="1439146" cy="144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D450F4A-4C53-5648-BB43-46AE88E6D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3"/>
          <a:stretch/>
        </p:blipFill>
        <p:spPr>
          <a:xfrm>
            <a:off x="1760537" y="4395697"/>
            <a:ext cx="1439162" cy="144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B9C7561-3142-9943-BE84-40363ED711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3"/>
          <a:stretch/>
        </p:blipFill>
        <p:spPr>
          <a:xfrm>
            <a:off x="3214086" y="4395697"/>
            <a:ext cx="1439162" cy="144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1755C99-E204-1442-90E3-4B8D68DB0A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3"/>
          <a:stretch/>
        </p:blipFill>
        <p:spPr>
          <a:xfrm>
            <a:off x="4667634" y="4395697"/>
            <a:ext cx="1439161" cy="144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3773EDC-8F74-1548-AD8C-68DB1C1DA1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3"/>
          <a:stretch/>
        </p:blipFill>
        <p:spPr>
          <a:xfrm>
            <a:off x="6121183" y="4395697"/>
            <a:ext cx="1439160" cy="144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CC2DA75-5DFD-F648-813F-9AEB510B01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3"/>
          <a:stretch/>
        </p:blipFill>
        <p:spPr>
          <a:xfrm>
            <a:off x="7574731" y="4395697"/>
            <a:ext cx="1439159" cy="144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0B3BE26-816D-5D4E-B4D0-C342856303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3"/>
          <a:stretch/>
        </p:blipFill>
        <p:spPr>
          <a:xfrm>
            <a:off x="9028280" y="4395697"/>
            <a:ext cx="1439158" cy="14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33D6E75-5599-F748-9041-55F7B66B83FA}"/>
                  </a:ext>
                </a:extLst>
              </p:cNvPr>
              <p:cNvSpPr txBox="1"/>
              <p:nvPr/>
            </p:nvSpPr>
            <p:spPr>
              <a:xfrm>
                <a:off x="742833" y="1999436"/>
                <a:ext cx="13067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33D6E75-5599-F748-9041-55F7B66B8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33" y="1999436"/>
                <a:ext cx="1306711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668B73F-0593-834D-9940-6B6BC16A82A8}"/>
                  </a:ext>
                </a:extLst>
              </p:cNvPr>
              <p:cNvSpPr txBox="1"/>
              <p:nvPr/>
            </p:nvSpPr>
            <p:spPr>
              <a:xfrm>
                <a:off x="742833" y="3389294"/>
                <a:ext cx="1306711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𝑡𝑔𝑡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668B73F-0593-834D-9940-6B6BC16A8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33" y="3389294"/>
                <a:ext cx="1306711" cy="3585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E35A3C20-CB32-D24A-8772-1979EEEFBBF0}"/>
              </a:ext>
            </a:extLst>
          </p:cNvPr>
          <p:cNvSpPr txBox="1"/>
          <p:nvPr/>
        </p:nvSpPr>
        <p:spPr>
          <a:xfrm>
            <a:off x="742833" y="4949717"/>
            <a:ext cx="1306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+mj-ea"/>
                <a:ea typeface="+mj-ea"/>
                <a:cs typeface="Times New Roman" panose="02020603050405020304" pitchFamily="18" charset="0"/>
              </a:rPr>
              <a:t>Results</a:t>
            </a:r>
            <a:endParaRPr lang="zh-CN" altLang="en-US" sz="16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4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BBFBC9-4CE2-574F-B391-AB49F9F3F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300" dirty="0"/>
              <a:t>Result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visualization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–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COCO2017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948C02-85F2-8A46-9A8D-295053224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A2FA-3455-BE43-B94D-F22071B5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C567E9-6F0D-5347-96B9-89902ADFB3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3"/>
          <a:stretch/>
        </p:blipFill>
        <p:spPr>
          <a:xfrm>
            <a:off x="2435969" y="1460181"/>
            <a:ext cx="719063" cy="14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81E9A7-1F0C-E449-A0EB-764D0F337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3"/>
          <a:stretch/>
        </p:blipFill>
        <p:spPr>
          <a:xfrm>
            <a:off x="3169413" y="1460181"/>
            <a:ext cx="719063" cy="14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02ECAFF-5ECE-F94B-A8BF-8F084BF687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3"/>
          <a:stretch/>
        </p:blipFill>
        <p:spPr>
          <a:xfrm>
            <a:off x="3902857" y="1460181"/>
            <a:ext cx="719063" cy="14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8F1920-4EEE-D245-93AC-4618B39F3F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3"/>
          <a:stretch/>
        </p:blipFill>
        <p:spPr>
          <a:xfrm>
            <a:off x="4636302" y="1460181"/>
            <a:ext cx="719063" cy="144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7A95D4F-8041-AB46-BA31-94656BCA2A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3"/>
          <a:stretch/>
        </p:blipFill>
        <p:spPr>
          <a:xfrm>
            <a:off x="5369746" y="1460181"/>
            <a:ext cx="719063" cy="144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64289F1-8AFD-CF40-84E8-1F4C262BE60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3"/>
          <a:stretch/>
        </p:blipFill>
        <p:spPr>
          <a:xfrm>
            <a:off x="6103190" y="1460181"/>
            <a:ext cx="719063" cy="14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D2655C7-4D6C-804B-B8A0-F25A98189BC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3"/>
          <a:stretch/>
        </p:blipFill>
        <p:spPr>
          <a:xfrm>
            <a:off x="6836635" y="1460181"/>
            <a:ext cx="719063" cy="144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C1178F8-F5C5-814C-A658-C645F3F8B19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3"/>
          <a:stretch/>
        </p:blipFill>
        <p:spPr>
          <a:xfrm>
            <a:off x="7570079" y="1460181"/>
            <a:ext cx="719063" cy="144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EC2192B-B78D-2C4B-82BF-A5BDED072F2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3"/>
          <a:stretch/>
        </p:blipFill>
        <p:spPr>
          <a:xfrm>
            <a:off x="8303523" y="1460181"/>
            <a:ext cx="719063" cy="144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4236137-B191-8D46-A3B6-60292B551AB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2"/>
          <a:stretch/>
        </p:blipFill>
        <p:spPr>
          <a:xfrm>
            <a:off x="9036967" y="1460181"/>
            <a:ext cx="719063" cy="144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8087815-4A6E-7E4E-BEB5-AABFDB66C6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6" r="14267"/>
          <a:stretch/>
        </p:blipFill>
        <p:spPr>
          <a:xfrm>
            <a:off x="2435969" y="2914581"/>
            <a:ext cx="719063" cy="144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4762B08-2A14-F148-9278-0A81E5E5E9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6" r="14267"/>
          <a:stretch/>
        </p:blipFill>
        <p:spPr>
          <a:xfrm>
            <a:off x="3169413" y="2914581"/>
            <a:ext cx="719063" cy="144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2A22F0D-1DC7-4D40-BC24-79DB794DD4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6" r="14267"/>
          <a:stretch/>
        </p:blipFill>
        <p:spPr>
          <a:xfrm>
            <a:off x="3902857" y="2914581"/>
            <a:ext cx="719063" cy="144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11557E3-A7CB-4D4A-A389-C1283EF520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6" r="14267"/>
          <a:stretch/>
        </p:blipFill>
        <p:spPr>
          <a:xfrm>
            <a:off x="4636302" y="2914581"/>
            <a:ext cx="719063" cy="144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46F6BCC-8E40-4E45-86C2-A24C028FB0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6" r="14267"/>
          <a:stretch/>
        </p:blipFill>
        <p:spPr>
          <a:xfrm>
            <a:off x="5369746" y="2914581"/>
            <a:ext cx="719063" cy="144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B9CE5B9-F52E-F544-B24F-D2C541673B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6" r="14267"/>
          <a:stretch/>
        </p:blipFill>
        <p:spPr>
          <a:xfrm>
            <a:off x="6103190" y="2914581"/>
            <a:ext cx="719063" cy="144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7AF555D-F915-A444-8616-52A5F40BB1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6" r="14267"/>
          <a:stretch/>
        </p:blipFill>
        <p:spPr>
          <a:xfrm>
            <a:off x="6836635" y="2914581"/>
            <a:ext cx="719063" cy="144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90F0352-4974-694C-9E3C-450A4C1D1B7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6" r="14267"/>
          <a:stretch/>
        </p:blipFill>
        <p:spPr>
          <a:xfrm>
            <a:off x="7570079" y="2914581"/>
            <a:ext cx="719063" cy="144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B566241-92CA-CC43-8D0B-F769268644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6" r="14267"/>
          <a:stretch/>
        </p:blipFill>
        <p:spPr>
          <a:xfrm>
            <a:off x="8303523" y="2914581"/>
            <a:ext cx="719063" cy="144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DA22837-BBB3-1942-B722-C286961AD92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5" r="14268"/>
          <a:stretch/>
        </p:blipFill>
        <p:spPr>
          <a:xfrm>
            <a:off x="9036967" y="2914581"/>
            <a:ext cx="719063" cy="144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D2BEE95-560C-0F4A-B2AC-D234EABE6D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3"/>
          <a:stretch/>
        </p:blipFill>
        <p:spPr>
          <a:xfrm>
            <a:off x="2435969" y="4368981"/>
            <a:ext cx="719068" cy="144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148C7BC-F568-6F4F-83C1-F1E7E190FE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3"/>
          <a:stretch/>
        </p:blipFill>
        <p:spPr>
          <a:xfrm>
            <a:off x="3169413" y="4368981"/>
            <a:ext cx="719067" cy="144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8B87A1A-8CF6-344A-9D7B-45AA1FB724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3"/>
          <a:stretch/>
        </p:blipFill>
        <p:spPr>
          <a:xfrm>
            <a:off x="3902857" y="4368981"/>
            <a:ext cx="719067" cy="144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4AA7DCE-5F9F-BB4A-ACC3-71ACA4D285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3"/>
          <a:stretch/>
        </p:blipFill>
        <p:spPr>
          <a:xfrm>
            <a:off x="4636302" y="4368981"/>
            <a:ext cx="719067" cy="144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5CC4709-A27D-F845-964B-AB56FD5AF3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3"/>
          <a:stretch/>
        </p:blipFill>
        <p:spPr>
          <a:xfrm>
            <a:off x="5369746" y="4368981"/>
            <a:ext cx="719066" cy="144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71A380F-2067-7D49-8428-E2A3503ECE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3"/>
          <a:stretch/>
        </p:blipFill>
        <p:spPr>
          <a:xfrm>
            <a:off x="6103190" y="4368981"/>
            <a:ext cx="719065" cy="1440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748083E-BF05-B94F-9F94-553FBEFBC6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3"/>
          <a:stretch/>
        </p:blipFill>
        <p:spPr>
          <a:xfrm>
            <a:off x="6836635" y="4368981"/>
            <a:ext cx="719065" cy="144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0A4F8CF-57FE-FB40-B5BA-13FE2A45FC7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3"/>
          <a:stretch/>
        </p:blipFill>
        <p:spPr>
          <a:xfrm>
            <a:off x="7570079" y="4368981"/>
            <a:ext cx="719065" cy="144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584C5340-BB5E-5C4E-98C2-F4783FBF217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3"/>
          <a:stretch/>
        </p:blipFill>
        <p:spPr>
          <a:xfrm>
            <a:off x="8303523" y="4368981"/>
            <a:ext cx="719065" cy="144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0D3A751-9110-E843-BE89-AD754C3986C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3"/>
          <a:stretch/>
        </p:blipFill>
        <p:spPr>
          <a:xfrm>
            <a:off x="9036967" y="4368981"/>
            <a:ext cx="719063" cy="14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06B4B1B-994E-F94E-A59E-1F608A5780BA}"/>
                  </a:ext>
                </a:extLst>
              </p:cNvPr>
              <p:cNvSpPr txBox="1"/>
              <p:nvPr/>
            </p:nvSpPr>
            <p:spPr>
              <a:xfrm>
                <a:off x="1407331" y="1923364"/>
                <a:ext cx="13067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06B4B1B-994E-F94E-A59E-1F608A578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31" y="1923364"/>
                <a:ext cx="1306711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C16F8E3-1CC6-BD42-B986-085D411E97FC}"/>
                  </a:ext>
                </a:extLst>
              </p:cNvPr>
              <p:cNvSpPr txBox="1"/>
              <p:nvPr/>
            </p:nvSpPr>
            <p:spPr>
              <a:xfrm>
                <a:off x="1407331" y="3313222"/>
                <a:ext cx="1306711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𝑡𝑔𝑡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C16F8E3-1CC6-BD42-B986-085D411E9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31" y="3313222"/>
                <a:ext cx="1306711" cy="3585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A48BBADF-17B0-E948-BE62-1049DA679301}"/>
              </a:ext>
            </a:extLst>
          </p:cNvPr>
          <p:cNvSpPr txBox="1"/>
          <p:nvPr/>
        </p:nvSpPr>
        <p:spPr>
          <a:xfrm>
            <a:off x="1407331" y="4873645"/>
            <a:ext cx="1306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+mj-ea"/>
                <a:ea typeface="+mj-ea"/>
                <a:cs typeface="Times New Roman" panose="02020603050405020304" pitchFamily="18" charset="0"/>
              </a:rPr>
              <a:t>Results</a:t>
            </a:r>
            <a:endParaRPr lang="zh-CN" altLang="en-US" sz="16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2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DBA2AA-12AA-2F4D-81D8-8DE779E3B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300" dirty="0"/>
              <a:t>Result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visualization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-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LIP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4288B97-0FC6-1942-B346-F2466F4E1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BFBABE-BD2F-6C4B-B0FE-95F68E56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73E7EC-2BBD-6242-AD91-207B6A466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2432892" y="1404620"/>
            <a:ext cx="719667" cy="14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EB94E9-838A-144B-AD5E-9C68B1ACC9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3166952" y="1404620"/>
            <a:ext cx="719667" cy="14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18993A-547E-AC42-9723-F06079D5EB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3901013" y="1404620"/>
            <a:ext cx="719667" cy="14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DC1129-2525-844E-AAE1-D5645C4CBA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4635073" y="1404620"/>
            <a:ext cx="719667" cy="144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C051640-5110-8144-A4B6-4323A6BA3A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5369133" y="1404620"/>
            <a:ext cx="719667" cy="144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ED6D0A5-8103-B246-9124-576D692348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6103194" y="1404620"/>
            <a:ext cx="719667" cy="14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E265D96-CFDF-AE4A-A761-6FC7193C86D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6837255" y="1404620"/>
            <a:ext cx="719667" cy="144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114BE36-7515-E14E-81B0-D3F0FA48054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7571315" y="1404620"/>
            <a:ext cx="719667" cy="144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F5DAA49-3DA8-4C45-BEB6-698C780E43D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8305375" y="1404620"/>
            <a:ext cx="719667" cy="144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46B1FBD-03B3-1842-925A-4E66D32B7A0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85722"/>
          <a:stretch/>
        </p:blipFill>
        <p:spPr>
          <a:xfrm>
            <a:off x="9039436" y="1404620"/>
            <a:ext cx="719671" cy="144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E72C9F2-3CB3-B44A-9D71-C6CECB4C69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1" r="14280"/>
          <a:stretch/>
        </p:blipFill>
        <p:spPr>
          <a:xfrm>
            <a:off x="2432892" y="2859020"/>
            <a:ext cx="719667" cy="144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5866F8F-0690-8B45-8545-562775C0ED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1" r="14280"/>
          <a:stretch/>
        </p:blipFill>
        <p:spPr>
          <a:xfrm>
            <a:off x="3166952" y="2859020"/>
            <a:ext cx="719667" cy="144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638A58B-7914-B34F-8AB5-BA2959E1AD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2" r="14279"/>
          <a:stretch/>
        </p:blipFill>
        <p:spPr>
          <a:xfrm>
            <a:off x="3901013" y="2859020"/>
            <a:ext cx="719667" cy="144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F7C5949-EED1-0440-AAD1-AE29182165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1" r="14279"/>
          <a:stretch/>
        </p:blipFill>
        <p:spPr>
          <a:xfrm>
            <a:off x="4635073" y="2859020"/>
            <a:ext cx="719667" cy="144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43E7F15-22A0-674B-B0E3-EA3974B0A8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1" r="14279"/>
          <a:stretch/>
        </p:blipFill>
        <p:spPr>
          <a:xfrm>
            <a:off x="5369133" y="2859020"/>
            <a:ext cx="719667" cy="144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7CFEA59-00AC-F14E-9796-FEB5EF9AFCC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1" r="14279"/>
          <a:stretch/>
        </p:blipFill>
        <p:spPr>
          <a:xfrm>
            <a:off x="6103194" y="2859020"/>
            <a:ext cx="719667" cy="144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04642FF-AEAE-034E-B263-AFA0DC7E0DA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1" r="14279"/>
          <a:stretch/>
        </p:blipFill>
        <p:spPr>
          <a:xfrm>
            <a:off x="6837255" y="2859020"/>
            <a:ext cx="719667" cy="144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13672FB-DC21-634C-8AB1-DB83E86B855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1" r="14280"/>
          <a:stretch/>
        </p:blipFill>
        <p:spPr>
          <a:xfrm>
            <a:off x="7571315" y="2859020"/>
            <a:ext cx="719667" cy="144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381E1F7-CD87-9B48-9062-35EFB3A1D29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1" r="14279"/>
          <a:stretch/>
        </p:blipFill>
        <p:spPr>
          <a:xfrm>
            <a:off x="8305375" y="2859020"/>
            <a:ext cx="719667" cy="144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8F4282E-175E-E24C-BF51-6384F73871B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1" r="14280"/>
          <a:stretch/>
        </p:blipFill>
        <p:spPr>
          <a:xfrm>
            <a:off x="9039436" y="2859020"/>
            <a:ext cx="719671" cy="144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FD9C4A8-9D50-F14A-B6FA-91593058AD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1"/>
          <a:stretch/>
        </p:blipFill>
        <p:spPr>
          <a:xfrm>
            <a:off x="2432892" y="4313420"/>
            <a:ext cx="719673" cy="144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3AECA82-384E-F048-A381-72CADEDAA5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1"/>
          <a:stretch/>
        </p:blipFill>
        <p:spPr>
          <a:xfrm>
            <a:off x="3166952" y="4313420"/>
            <a:ext cx="719672" cy="144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6E08F6C-A5CA-3A4D-9250-7B2CB88791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1"/>
          <a:stretch/>
        </p:blipFill>
        <p:spPr>
          <a:xfrm>
            <a:off x="3901013" y="4313420"/>
            <a:ext cx="719672" cy="144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3F6C66B-3CEA-4146-AF50-F55FDC0CDF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1"/>
          <a:stretch/>
        </p:blipFill>
        <p:spPr>
          <a:xfrm>
            <a:off x="4635073" y="4313420"/>
            <a:ext cx="719672" cy="144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37DCF45-81A4-564C-B6E8-919678187B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1"/>
          <a:stretch/>
        </p:blipFill>
        <p:spPr>
          <a:xfrm>
            <a:off x="5369133" y="4313420"/>
            <a:ext cx="719672" cy="144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4345BD5-7543-384C-9CC0-1CB28A8AA49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1"/>
          <a:stretch/>
        </p:blipFill>
        <p:spPr>
          <a:xfrm>
            <a:off x="6103194" y="4313420"/>
            <a:ext cx="719672" cy="1440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7F174905-3A34-A544-A778-66C72FBCBC8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1"/>
          <a:stretch/>
        </p:blipFill>
        <p:spPr>
          <a:xfrm>
            <a:off x="6837255" y="4313420"/>
            <a:ext cx="719672" cy="144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611E091-7365-FE49-A8C6-CCC08EEA0CB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1"/>
          <a:stretch/>
        </p:blipFill>
        <p:spPr>
          <a:xfrm>
            <a:off x="7571315" y="4313420"/>
            <a:ext cx="719672" cy="144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F6596ED4-52A5-914D-9DE6-42BD8D62585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1"/>
          <a:stretch/>
        </p:blipFill>
        <p:spPr>
          <a:xfrm>
            <a:off x="8305375" y="4313420"/>
            <a:ext cx="719672" cy="144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956D754-D8EA-264E-BBF2-2F4268C7E1D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1"/>
          <a:stretch/>
        </p:blipFill>
        <p:spPr>
          <a:xfrm>
            <a:off x="9039436" y="4313420"/>
            <a:ext cx="719671" cy="14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17A26D8-B40A-5644-9EB0-DDE4CA79E71E}"/>
                  </a:ext>
                </a:extLst>
              </p:cNvPr>
              <p:cNvSpPr txBox="1"/>
              <p:nvPr/>
            </p:nvSpPr>
            <p:spPr>
              <a:xfrm>
                <a:off x="1407331" y="1923364"/>
                <a:ext cx="13067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17A26D8-B40A-5644-9EB0-DDE4CA79E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31" y="1923364"/>
                <a:ext cx="1306711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5AEC3D8-9663-1049-9D64-85119741B300}"/>
                  </a:ext>
                </a:extLst>
              </p:cNvPr>
              <p:cNvSpPr txBox="1"/>
              <p:nvPr/>
            </p:nvSpPr>
            <p:spPr>
              <a:xfrm>
                <a:off x="1407331" y="3313222"/>
                <a:ext cx="1306711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𝑡𝑔𝑡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5AEC3D8-9663-1049-9D64-85119741B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31" y="3313222"/>
                <a:ext cx="1306711" cy="3585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96CB5B0F-D17A-D243-B426-E36890A0E8AE}"/>
              </a:ext>
            </a:extLst>
          </p:cNvPr>
          <p:cNvSpPr txBox="1"/>
          <p:nvPr/>
        </p:nvSpPr>
        <p:spPr>
          <a:xfrm>
            <a:off x="1407331" y="4873645"/>
            <a:ext cx="1306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+mj-ea"/>
                <a:ea typeface="+mj-ea"/>
                <a:cs typeface="Times New Roman" panose="02020603050405020304" pitchFamily="18" charset="0"/>
              </a:rPr>
              <a:t>Results</a:t>
            </a:r>
            <a:endParaRPr lang="zh-CN" altLang="en-US" sz="16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28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FB6623-1EE3-B246-B701-5F2594AB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300" dirty="0"/>
              <a:t>Failure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cases</a:t>
            </a:r>
            <a:endParaRPr kumimoji="1" lang="zh-CN" altLang="en-US" sz="43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020368-1096-FD4C-B8AC-62E8222E3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Errors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HPE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pose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landmarks.</a:t>
            </a: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mask</a:t>
            </a:r>
            <a:r>
              <a:rPr kumimoji="1" lang="zh-CN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region</a:t>
            </a:r>
            <a:r>
              <a:rPr kumimoji="1" lang="zh-CN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so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large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cannot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cover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expected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part.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9D07A7B-877C-0A48-B95D-3150329E8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dirty="0"/>
              <a:t>PCGAN</a:t>
            </a:r>
            <a:r>
              <a:rPr kumimoji="1" lang="zh-CN" altLang="en-US" dirty="0"/>
              <a:t> </a:t>
            </a:r>
            <a:r>
              <a:rPr kumimoji="1" lang="en-US" altLang="zh-CN" dirty="0"/>
              <a:t>@</a:t>
            </a:r>
            <a:r>
              <a:rPr kumimoji="1" lang="zh-CN" altLang="en-US" dirty="0"/>
              <a:t> </a:t>
            </a:r>
            <a:r>
              <a:rPr kumimoji="1" lang="en-US" altLang="zh-CN" dirty="0"/>
              <a:t>AAAI</a:t>
            </a:r>
            <a:r>
              <a:rPr kumimoji="1" lang="zh-CN" altLang="en-US" dirty="0"/>
              <a:t> </a:t>
            </a:r>
            <a:r>
              <a:rPr kumimoji="1" lang="en-US" altLang="zh-CN" dirty="0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CCA00B-1350-E241-A99C-3FD6A012D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6931EAF-A0BB-5B45-B897-0C54D717AAE3}"/>
              </a:ext>
            </a:extLst>
          </p:cNvPr>
          <p:cNvGrpSpPr/>
          <p:nvPr/>
        </p:nvGrpSpPr>
        <p:grpSpPr>
          <a:xfrm>
            <a:off x="3876533" y="2477016"/>
            <a:ext cx="4429128" cy="1080000"/>
            <a:chOff x="3881436" y="2496881"/>
            <a:chExt cx="4429128" cy="1080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C8A8D0F-FD60-3746-B5CF-D08EFFF69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2" r="87933"/>
            <a:stretch/>
          </p:blipFill>
          <p:spPr>
            <a:xfrm>
              <a:off x="3881436" y="2496881"/>
              <a:ext cx="738188" cy="108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1AD77-2554-5944-B715-ED3064CC5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52" r="73683"/>
            <a:stretch/>
          </p:blipFill>
          <p:spPr>
            <a:xfrm>
              <a:off x="4804171" y="2496881"/>
              <a:ext cx="738188" cy="10800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15DF89C-DACA-674C-9B25-F091E7008F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7" r="44158"/>
            <a:stretch/>
          </p:blipFill>
          <p:spPr>
            <a:xfrm>
              <a:off x="5726906" y="2496881"/>
              <a:ext cx="738188" cy="108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652AE72-295A-B54A-838F-D37CF11992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740" r="16495"/>
            <a:stretch/>
          </p:blipFill>
          <p:spPr>
            <a:xfrm>
              <a:off x="6649641" y="2496881"/>
              <a:ext cx="738188" cy="1080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3D57553-2381-7747-98E4-DD51F8522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52" r="2184"/>
            <a:stretch/>
          </p:blipFill>
          <p:spPr>
            <a:xfrm>
              <a:off x="7572376" y="2496881"/>
              <a:ext cx="738188" cy="1080000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148561E-D1A6-FB45-9778-4AD81BF6DAEC}"/>
              </a:ext>
            </a:extLst>
          </p:cNvPr>
          <p:cNvGrpSpPr/>
          <p:nvPr/>
        </p:nvGrpSpPr>
        <p:grpSpPr>
          <a:xfrm>
            <a:off x="3893468" y="4792961"/>
            <a:ext cx="4405064" cy="1080000"/>
            <a:chOff x="3869244" y="4646657"/>
            <a:chExt cx="4405064" cy="108000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02D27B8-7135-9840-BBE8-0BE8A030D0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20"/>
            <a:stretch/>
          </p:blipFill>
          <p:spPr>
            <a:xfrm>
              <a:off x="3869244" y="4646657"/>
              <a:ext cx="536007" cy="10800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9DAE547-258E-7143-A7ED-985F85F89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80" r="71640"/>
            <a:stretch/>
          </p:blipFill>
          <p:spPr>
            <a:xfrm>
              <a:off x="4512452" y="4646657"/>
              <a:ext cx="536008" cy="108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17AB279-FE85-9441-A521-2C97A556E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0" r="57460"/>
            <a:stretch/>
          </p:blipFill>
          <p:spPr>
            <a:xfrm>
              <a:off x="5155661" y="4646657"/>
              <a:ext cx="536008" cy="10800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6907C6-F20C-D244-B7DA-72D9FCF54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40" r="43280"/>
            <a:stretch/>
          </p:blipFill>
          <p:spPr>
            <a:xfrm>
              <a:off x="5798869" y="4646657"/>
              <a:ext cx="536009" cy="1080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80927003-F27C-BD48-B530-9876EA941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00" r="28620"/>
            <a:stretch/>
          </p:blipFill>
          <p:spPr>
            <a:xfrm>
              <a:off x="6442078" y="4646657"/>
              <a:ext cx="536009" cy="10800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4BB96FE1-7755-5940-871B-35D3C4780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80" r="14425"/>
            <a:stretch/>
          </p:blipFill>
          <p:spPr>
            <a:xfrm>
              <a:off x="7085286" y="4646657"/>
              <a:ext cx="536561" cy="10800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3713830B-E175-AF44-B078-9B81455E4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60"/>
            <a:stretch/>
          </p:blipFill>
          <p:spPr>
            <a:xfrm>
              <a:off x="7728494" y="4646657"/>
              <a:ext cx="545814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8700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0E0E529E-FBE5-B24A-AA3C-D0FC1E333ACF}"/>
              </a:ext>
            </a:extLst>
          </p:cNvPr>
          <p:cNvGrpSpPr/>
          <p:nvPr/>
        </p:nvGrpSpPr>
        <p:grpSpPr>
          <a:xfrm>
            <a:off x="4227704" y="1958478"/>
            <a:ext cx="4129451" cy="2941043"/>
            <a:chOff x="4337432" y="2212848"/>
            <a:chExt cx="4129451" cy="2941043"/>
          </a:xfrm>
        </p:grpSpPr>
        <p:sp>
          <p:nvSpPr>
            <p:cNvPr id="4" name="标题 4">
              <a:extLst>
                <a:ext uri="{FF2B5EF4-FFF2-40B4-BE49-F238E27FC236}">
                  <a16:creationId xmlns:a16="http://schemas.microsoft.com/office/drawing/2014/main" id="{C578BF96-BD6C-CE45-9E12-BFB8C33CF037}"/>
                </a:ext>
              </a:extLst>
            </p:cNvPr>
            <p:cNvSpPr txBox="1">
              <a:spLocks/>
            </p:cNvSpPr>
            <p:nvPr/>
          </p:nvSpPr>
          <p:spPr>
            <a:xfrm>
              <a:off x="4481681" y="2212848"/>
              <a:ext cx="3985202" cy="803406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800" dirty="0">
                  <a:latin typeface="Calibri" panose="020F0502020204030204" pitchFamily="34" charset="0"/>
                  <a:cs typeface="Calibri" panose="020F0502020204030204" pitchFamily="34" charset="0"/>
                </a:rPr>
                <a:t>Q &amp; A.</a:t>
              </a:r>
              <a:endParaRPr lang="zh-CN" altLang="en-US" sz="3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文本占位符 6">
              <a:extLst>
                <a:ext uri="{FF2B5EF4-FFF2-40B4-BE49-F238E27FC236}">
                  <a16:creationId xmlns:a16="http://schemas.microsoft.com/office/drawing/2014/main" id="{331E4581-53EC-B349-B9A3-3A9F8106C214}"/>
                </a:ext>
              </a:extLst>
            </p:cNvPr>
            <p:cNvSpPr txBox="1">
              <a:spLocks/>
            </p:cNvSpPr>
            <p:nvPr/>
          </p:nvSpPr>
          <p:spPr>
            <a:xfrm>
              <a:off x="4481681" y="4824087"/>
              <a:ext cx="3985202" cy="310871"/>
            </a:xfrm>
            <a:prstGeom prst="rect">
              <a:avLst/>
            </a:prstGeom>
          </p:spPr>
          <p:txBody>
            <a:bodyPr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https://</a:t>
              </a:r>
              <a:r>
                <a:rPr lang="en-US" altLang="zh-CN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github.com</a:t>
              </a:r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/</a:t>
              </a:r>
              <a:r>
                <a:rPr lang="en-US" altLang="zh-CN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AlanIIE</a:t>
              </a:r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/PCGAN</a:t>
              </a:r>
              <a:endPara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6" name="直接连接符 8">
              <a:extLst>
                <a:ext uri="{FF2B5EF4-FFF2-40B4-BE49-F238E27FC236}">
                  <a16:creationId xmlns:a16="http://schemas.microsoft.com/office/drawing/2014/main" id="{5AF7D405-23B0-244E-98FD-8DC32C672C30}"/>
                </a:ext>
              </a:extLst>
            </p:cNvPr>
            <p:cNvCxnSpPr>
              <a:cxnSpLocks/>
            </p:cNvCxnSpPr>
            <p:nvPr/>
          </p:nvCxnSpPr>
          <p:spPr>
            <a:xfrm>
              <a:off x="4337432" y="2250066"/>
              <a:ext cx="0" cy="290382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FC5107D-B1EC-C642-8EF4-BB5A1FE64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681" y="2734175"/>
              <a:ext cx="2020060" cy="2020060"/>
            </a:xfrm>
            <a:prstGeom prst="rect">
              <a:avLst/>
            </a:prstGeom>
          </p:spPr>
        </p:pic>
      </p:grp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AA1BE911-BF93-0A40-857E-2BEA7FB58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-US" altLang="zh-CN" dirty="0"/>
              <a:t>PCGAN</a:t>
            </a:r>
            <a:r>
              <a:rPr kumimoji="1" lang="zh-CN" altLang="en-US" dirty="0"/>
              <a:t> </a:t>
            </a:r>
            <a:r>
              <a:rPr kumimoji="1" lang="en-US" altLang="zh-CN" dirty="0"/>
              <a:t>@</a:t>
            </a:r>
            <a:r>
              <a:rPr kumimoji="1" lang="zh-CN" altLang="en-US" dirty="0"/>
              <a:t> </a:t>
            </a:r>
            <a:r>
              <a:rPr kumimoji="1" lang="en-US" altLang="zh-CN" dirty="0"/>
              <a:t>AAAI</a:t>
            </a:r>
            <a:r>
              <a:rPr kumimoji="1" lang="zh-CN" altLang="en-US" dirty="0"/>
              <a:t> </a:t>
            </a:r>
            <a:r>
              <a:rPr kumimoji="1" lang="en-US" altLang="zh-CN" dirty="0"/>
              <a:t>2019</a:t>
            </a:r>
            <a:endParaRPr kumimoji="1" lang="zh-CN" altLang="en-US" dirty="0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26ED2340-5716-234A-A9CB-D447EC6A9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9937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93569A-5FAB-C14E-91C8-D287E788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CN" sz="4300" dirty="0"/>
              <a:t>Goal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B381BA-7196-9247-8AE9-5AE4DD38A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z="1400" dirty="0"/>
              <a:t>PCGAN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@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AAAI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2019</a:t>
            </a:r>
            <a:endParaRPr kumimoji="1" lang="zh-CN" altLang="en-US" sz="14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8BD17E-C27B-0C45-AC2E-6D6F9ED73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63AA3CB6-3472-FF48-B454-07721F0F8A29}"/>
              </a:ext>
            </a:extLst>
          </p:cNvPr>
          <p:cNvSpPr txBox="1">
            <a:spLocks/>
          </p:cNvSpPr>
          <p:nvPr/>
        </p:nvSpPr>
        <p:spPr>
          <a:xfrm>
            <a:off x="838200" y="5291411"/>
            <a:ext cx="11320477" cy="369332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Transfer the person in the source image to the </a:t>
            </a:r>
            <a:r>
              <a:rPr lang="en-US" altLang="zh-CN" sz="2200" b="1" dirty="0">
                <a:latin typeface="Calibri" panose="020F0502020204030204" pitchFamily="34" charset="0"/>
                <a:cs typeface="Calibri" panose="020F0502020204030204" pitchFamily="34" charset="0"/>
              </a:rPr>
              <a:t>pose and background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in the target image.</a:t>
            </a:r>
            <a:endParaRPr lang="zh-CN" alt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DE2E6E-CBFA-9B4A-88ED-235226B5A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815"/>
          <a:stretch/>
        </p:blipFill>
        <p:spPr>
          <a:xfrm>
            <a:off x="2454150" y="2145181"/>
            <a:ext cx="1072338" cy="216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A928E0-F097-C14D-9269-2AF5243EB3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16"/>
          <a:stretch/>
        </p:blipFill>
        <p:spPr>
          <a:xfrm>
            <a:off x="8736476" y="2145181"/>
            <a:ext cx="1072340" cy="216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C3512D9-85D2-5B4F-9FAD-0E95A29415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17" r="14299"/>
          <a:stretch/>
        </p:blipFill>
        <p:spPr>
          <a:xfrm>
            <a:off x="4494458" y="2145181"/>
            <a:ext cx="1072340" cy="2160000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3D741397-7F12-D548-8467-9FAAD6733FF7}"/>
              </a:ext>
            </a:extLst>
          </p:cNvPr>
          <p:cNvSpPr/>
          <p:nvPr/>
        </p:nvSpPr>
        <p:spPr>
          <a:xfrm>
            <a:off x="6342077" y="3083618"/>
            <a:ext cx="283127" cy="283127"/>
          </a:xfrm>
          <a:prstGeom prst="ellipse">
            <a:avLst/>
          </a:prstGeom>
          <a:solidFill>
            <a:srgbClr val="002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632ACEE-0CDB-364B-A75C-23FFAC71F38C}"/>
              </a:ext>
            </a:extLst>
          </p:cNvPr>
          <p:cNvSpPr/>
          <p:nvPr/>
        </p:nvSpPr>
        <p:spPr>
          <a:xfrm>
            <a:off x="6908331" y="3083618"/>
            <a:ext cx="283127" cy="283127"/>
          </a:xfrm>
          <a:prstGeom prst="ellipse">
            <a:avLst/>
          </a:prstGeom>
          <a:solidFill>
            <a:srgbClr val="002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1DC5590-C94F-414F-B624-09D8FF219B88}"/>
              </a:ext>
            </a:extLst>
          </p:cNvPr>
          <p:cNvSpPr/>
          <p:nvPr/>
        </p:nvSpPr>
        <p:spPr>
          <a:xfrm>
            <a:off x="7474585" y="3083618"/>
            <a:ext cx="283127" cy="283127"/>
          </a:xfrm>
          <a:prstGeom prst="ellipse">
            <a:avLst/>
          </a:prstGeom>
          <a:solidFill>
            <a:srgbClr val="002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129A76D-FF63-564B-96B0-CA8F14A8116B}"/>
              </a:ext>
            </a:extLst>
          </p:cNvPr>
          <p:cNvSpPr txBox="1"/>
          <p:nvPr/>
        </p:nvSpPr>
        <p:spPr>
          <a:xfrm>
            <a:off x="2266659" y="4361931"/>
            <a:ext cx="1447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40DBD9-E7C3-2C40-B470-850033E42B0A}"/>
              </a:ext>
            </a:extLst>
          </p:cNvPr>
          <p:cNvSpPr txBox="1"/>
          <p:nvPr/>
        </p:nvSpPr>
        <p:spPr>
          <a:xfrm>
            <a:off x="4336656" y="4361931"/>
            <a:ext cx="138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78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47DFB8-9828-854A-B279-F33B1F5F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300" dirty="0"/>
              <a:t>Challenges</a:t>
            </a:r>
            <a:endParaRPr kumimoji="1" lang="zh-CN" altLang="en-US" sz="430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8394D5F-D85C-0142-A121-C9D13DA7B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61281"/>
          </a:xfrm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tolerance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rate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flaws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human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images;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5F4BB1-71B1-4048-9331-A0B38EB35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dirty="0"/>
              <a:t>PCGAN</a:t>
            </a:r>
            <a:r>
              <a:rPr kumimoji="1" lang="zh-CN" altLang="en-US" dirty="0"/>
              <a:t> </a:t>
            </a:r>
            <a:r>
              <a:rPr kumimoji="1" lang="en-US" altLang="zh-CN" dirty="0"/>
              <a:t>@</a:t>
            </a:r>
            <a:r>
              <a:rPr kumimoji="1" lang="zh-CN" altLang="en-US" dirty="0"/>
              <a:t> </a:t>
            </a:r>
            <a:r>
              <a:rPr kumimoji="1" lang="en-US" altLang="zh-CN" dirty="0"/>
              <a:t>AAAI</a:t>
            </a:r>
            <a:r>
              <a:rPr kumimoji="1" lang="zh-CN" altLang="en-US" dirty="0"/>
              <a:t> </a:t>
            </a:r>
            <a:r>
              <a:rPr kumimoji="1" lang="en-US" altLang="zh-CN" dirty="0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BB2404-829B-9E4F-A5DD-18E3D9B91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811005B-8B92-0844-8120-F7E8CA81D823}"/>
              </a:ext>
            </a:extLst>
          </p:cNvPr>
          <p:cNvGrpSpPr/>
          <p:nvPr/>
        </p:nvGrpSpPr>
        <p:grpSpPr>
          <a:xfrm>
            <a:off x="2096429" y="2277000"/>
            <a:ext cx="8029024" cy="1152000"/>
            <a:chOff x="2096429" y="2277000"/>
            <a:chExt cx="8029024" cy="1152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BF471CA-55A6-8542-A0A8-0ADAE3757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59" t="37438" r="33554" b="37514"/>
            <a:stretch/>
          </p:blipFill>
          <p:spPr>
            <a:xfrm>
              <a:off x="2096429" y="2277000"/>
              <a:ext cx="3242742" cy="1152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70235BF-5BA4-3143-A071-40E236F7B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" r="85710"/>
            <a:stretch/>
          </p:blipFill>
          <p:spPr>
            <a:xfrm>
              <a:off x="5802673" y="2320250"/>
              <a:ext cx="1080695" cy="1080000"/>
            </a:xfrm>
            <a:prstGeom prst="rect">
              <a:avLst/>
            </a:prstGeom>
          </p:spPr>
        </p:pic>
        <p:sp>
          <p:nvSpPr>
            <p:cNvPr id="10" name="十字形 9">
              <a:extLst>
                <a:ext uri="{FF2B5EF4-FFF2-40B4-BE49-F238E27FC236}">
                  <a16:creationId xmlns:a16="http://schemas.microsoft.com/office/drawing/2014/main" id="{D6D4A2E3-3C87-014E-A659-159E7D39693B}"/>
                </a:ext>
              </a:extLst>
            </p:cNvPr>
            <p:cNvSpPr/>
            <p:nvPr/>
          </p:nvSpPr>
          <p:spPr>
            <a:xfrm>
              <a:off x="6990440" y="2689898"/>
              <a:ext cx="326203" cy="326203"/>
            </a:xfrm>
            <a:prstGeom prst="plus">
              <a:avLst>
                <a:gd name="adj" fmla="val 4263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100" dirty="0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A035F48-554B-BC41-ADF5-329F60572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10" r="14295"/>
            <a:stretch/>
          </p:blipFill>
          <p:spPr>
            <a:xfrm>
              <a:off x="7423715" y="2320250"/>
              <a:ext cx="1080695" cy="1080000"/>
            </a:xfrm>
            <a:prstGeom prst="rect">
              <a:avLst/>
            </a:prstGeom>
          </p:spPr>
        </p:pic>
        <p:sp>
          <p:nvSpPr>
            <p:cNvPr id="12" name="等号 299">
              <a:extLst>
                <a:ext uri="{FF2B5EF4-FFF2-40B4-BE49-F238E27FC236}">
                  <a16:creationId xmlns:a16="http://schemas.microsoft.com/office/drawing/2014/main" id="{BBA8CBE0-FC0C-994A-804B-16F3BA947CA2}"/>
                </a:ext>
              </a:extLst>
            </p:cNvPr>
            <p:cNvSpPr/>
            <p:nvPr/>
          </p:nvSpPr>
          <p:spPr>
            <a:xfrm>
              <a:off x="8468983" y="2606906"/>
              <a:ext cx="575774" cy="506687"/>
            </a:xfrm>
            <a:prstGeom prst="mathEqual">
              <a:avLst>
                <a:gd name="adj1" fmla="val 12113"/>
                <a:gd name="adj2" fmla="val 1176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E86DB08-1962-3645-9403-3DE0AA222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705"/>
            <a:stretch/>
          </p:blipFill>
          <p:spPr>
            <a:xfrm>
              <a:off x="9044758" y="2320250"/>
              <a:ext cx="1080695" cy="1080000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055C90A-B827-6245-B7C6-B6BA2AB548DC}"/>
              </a:ext>
            </a:extLst>
          </p:cNvPr>
          <p:cNvGrpSpPr/>
          <p:nvPr/>
        </p:nvGrpSpPr>
        <p:grpSpPr>
          <a:xfrm>
            <a:off x="838200" y="3565649"/>
            <a:ext cx="10515600" cy="1080000"/>
            <a:chOff x="838200" y="3565649"/>
            <a:chExt cx="10515600" cy="1080000"/>
          </a:xfrm>
        </p:grpSpPr>
        <p:sp>
          <p:nvSpPr>
            <p:cNvPr id="15" name="内容占位符 5">
              <a:extLst>
                <a:ext uri="{FF2B5EF4-FFF2-40B4-BE49-F238E27FC236}">
                  <a16:creationId xmlns:a16="http://schemas.microsoft.com/office/drawing/2014/main" id="{A20777E3-1FB7-5B49-B6FE-2D647837845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880374"/>
              <a:ext cx="10515600" cy="5733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Complex</a:t>
              </a:r>
              <a:r>
                <a:rPr kumimoji="1" lang="zh-CN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surrounding</a:t>
              </a:r>
              <a:r>
                <a:rPr kumimoji="1" lang="zh-CN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background;</a:t>
              </a:r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0FCC75F1-F0F0-0948-BB60-71F04705F057}"/>
                </a:ext>
              </a:extLst>
            </p:cNvPr>
            <p:cNvGrpSpPr/>
            <p:nvPr/>
          </p:nvGrpSpPr>
          <p:grpSpPr>
            <a:xfrm>
              <a:off x="6343020" y="3565649"/>
              <a:ext cx="3997968" cy="1080000"/>
              <a:chOff x="4216632" y="3337137"/>
              <a:chExt cx="3997968" cy="1080000"/>
            </a:xfrm>
          </p:grpSpPr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B85292B1-1B6C-454F-9C09-2B5C446C26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85706"/>
              <a:stretch/>
            </p:blipFill>
            <p:spPr>
              <a:xfrm>
                <a:off x="4216632" y="3337137"/>
                <a:ext cx="540266" cy="1080000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4C481B92-588E-284E-8C99-D4C97D516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3" r="85791"/>
              <a:stretch/>
            </p:blipFill>
            <p:spPr>
              <a:xfrm>
                <a:off x="5081058" y="3337137"/>
                <a:ext cx="540265" cy="1080000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798B0697-D6C8-6B44-BE53-105A201D1F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707"/>
              <a:stretch/>
            </p:blipFill>
            <p:spPr>
              <a:xfrm>
                <a:off x="5945483" y="3337137"/>
                <a:ext cx="540265" cy="1080000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C62A7625-BFE6-6448-A68E-10B6C92F01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707"/>
              <a:stretch/>
            </p:blipFill>
            <p:spPr>
              <a:xfrm>
                <a:off x="6809909" y="3337137"/>
                <a:ext cx="540265" cy="1080000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49D67023-2C9D-A84A-AB58-8509FA4A0A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707"/>
              <a:stretch/>
            </p:blipFill>
            <p:spPr>
              <a:xfrm>
                <a:off x="7674335" y="3337137"/>
                <a:ext cx="540265" cy="1080000"/>
              </a:xfrm>
              <a:prstGeom prst="rect">
                <a:avLst/>
              </a:prstGeom>
            </p:spPr>
          </p:pic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81D1FD3-0FFC-014F-8C4A-C7CC135FA1A0}"/>
              </a:ext>
            </a:extLst>
          </p:cNvPr>
          <p:cNvGrpSpPr/>
          <p:nvPr/>
        </p:nvGrpSpPr>
        <p:grpSpPr>
          <a:xfrm>
            <a:off x="838200" y="4865018"/>
            <a:ext cx="10515600" cy="1080000"/>
            <a:chOff x="838200" y="4865018"/>
            <a:chExt cx="10515600" cy="1080000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A6EAD8E-A89D-5044-B000-D22815234E35}"/>
                </a:ext>
              </a:extLst>
            </p:cNvPr>
            <p:cNvGrpSpPr/>
            <p:nvPr/>
          </p:nvGrpSpPr>
          <p:grpSpPr>
            <a:xfrm>
              <a:off x="6343020" y="4865018"/>
              <a:ext cx="3997967" cy="1080000"/>
              <a:chOff x="6343020" y="4865018"/>
              <a:chExt cx="3997967" cy="1080000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2F1A3556-A5F6-BC4A-90B5-036972800344}"/>
                  </a:ext>
                </a:extLst>
              </p:cNvPr>
              <p:cNvGrpSpPr/>
              <p:nvPr/>
            </p:nvGrpSpPr>
            <p:grpSpPr>
              <a:xfrm>
                <a:off x="6343020" y="4865018"/>
                <a:ext cx="3133542" cy="1080000"/>
                <a:chOff x="6343020" y="4865018"/>
                <a:chExt cx="3133542" cy="1080000"/>
              </a:xfrm>
            </p:grpSpPr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id="{4A396507-6307-CF42-B332-CA6D0E39AD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6242"/>
                <a:stretch/>
              </p:blipFill>
              <p:spPr>
                <a:xfrm>
                  <a:off x="6343020" y="4865018"/>
                  <a:ext cx="520066" cy="1080000"/>
                </a:xfrm>
                <a:prstGeom prst="rect">
                  <a:avLst/>
                </a:prstGeom>
              </p:spPr>
            </p:pic>
            <p:pic>
              <p:nvPicPr>
                <p:cNvPr id="25" name="图片 24">
                  <a:extLst>
                    <a:ext uri="{FF2B5EF4-FFF2-40B4-BE49-F238E27FC236}">
                      <a16:creationId xmlns:a16="http://schemas.microsoft.com/office/drawing/2014/main" id="{224FD167-757F-DD4E-9896-665F4BFBD1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5708"/>
                <a:stretch/>
              </p:blipFill>
              <p:spPr>
                <a:xfrm>
                  <a:off x="7207446" y="4865018"/>
                  <a:ext cx="540265" cy="1080000"/>
                </a:xfrm>
                <a:prstGeom prst="rect">
                  <a:avLst/>
                </a:prstGeom>
              </p:spPr>
            </p:pic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21C09E2C-D11B-F34E-8239-01FE898512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5707"/>
                <a:stretch/>
              </p:blipFill>
              <p:spPr>
                <a:xfrm>
                  <a:off x="8071871" y="4865018"/>
                  <a:ext cx="540265" cy="1080000"/>
                </a:xfrm>
                <a:prstGeom prst="rect">
                  <a:avLst/>
                </a:prstGeom>
              </p:spPr>
            </p:pic>
            <p:pic>
              <p:nvPicPr>
                <p:cNvPr id="27" name="图片 26">
                  <a:extLst>
                    <a:ext uri="{FF2B5EF4-FFF2-40B4-BE49-F238E27FC236}">
                      <a16:creationId xmlns:a16="http://schemas.microsoft.com/office/drawing/2014/main" id="{589492E8-53FF-A24D-94CF-C875E91B67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1415" r="14293"/>
                <a:stretch/>
              </p:blipFill>
              <p:spPr>
                <a:xfrm>
                  <a:off x="8936296" y="4865018"/>
                  <a:ext cx="540266" cy="1080000"/>
                </a:xfrm>
                <a:prstGeom prst="rect">
                  <a:avLst/>
                </a:prstGeom>
              </p:spPr>
            </p:pic>
          </p:grpSp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AD74727E-D45C-904B-9915-F7C49F3B78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707"/>
              <a:stretch/>
            </p:blipFill>
            <p:spPr>
              <a:xfrm>
                <a:off x="9800722" y="4865018"/>
                <a:ext cx="540265" cy="1080000"/>
              </a:xfrm>
              <a:prstGeom prst="rect">
                <a:avLst/>
              </a:prstGeom>
            </p:spPr>
          </p:pic>
        </p:grpSp>
        <p:sp>
          <p:nvSpPr>
            <p:cNvPr id="31" name="内容占位符 5">
              <a:extLst>
                <a:ext uri="{FF2B5EF4-FFF2-40B4-BE49-F238E27FC236}">
                  <a16:creationId xmlns:a16="http://schemas.microsoft.com/office/drawing/2014/main" id="{BCAC12D9-EBAA-644F-BF43-8C3E6015A0D0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5118361"/>
              <a:ext cx="10515600" cy="5733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Large</a:t>
              </a:r>
              <a:r>
                <a:rPr kumimoji="1" lang="zh-CN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spatial</a:t>
              </a:r>
              <a:r>
                <a:rPr kumimoji="1" lang="zh-CN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transformations.</a:t>
              </a:r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292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A89CC165-EF81-DC46-AF40-704B3D701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6223"/>
              </p:ext>
            </p:extLst>
          </p:nvPr>
        </p:nvGraphicFramePr>
        <p:xfrm>
          <a:off x="3260124" y="3902592"/>
          <a:ext cx="5511183" cy="1877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F3345BE0-7C79-EE47-88DE-0D99CD1D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300" dirty="0"/>
              <a:t>Observations</a:t>
            </a:r>
            <a:endParaRPr kumimoji="1" lang="zh-CN" altLang="en-US" sz="43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CBC79-8E78-214E-8752-B3433D733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99015"/>
          </a:xfrm>
        </p:spPr>
        <p:txBody>
          <a:bodyPr/>
          <a:lstStyle/>
          <a:p>
            <a:r>
              <a:rPr kumimoji="1"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Human image can be partitioned into several parts.</a:t>
            </a:r>
          </a:p>
          <a:p>
            <a:pPr lvl="1"/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Partition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foreground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background.</a:t>
            </a:r>
          </a:p>
          <a:p>
            <a:pPr lvl="1"/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Partition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sub-parts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foreground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person.</a:t>
            </a:r>
            <a:endParaRPr kumimoji="1" lang="en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15ADB4-441D-C84F-A538-D769015B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9403EF-51EA-D444-AE0C-7D0D733FC1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6" r="13240" b="95818"/>
          <a:stretch/>
        </p:blipFill>
        <p:spPr>
          <a:xfrm>
            <a:off x="6025693" y="3987291"/>
            <a:ext cx="2584903" cy="10958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DF4BE2-0D36-B74E-A926-5A294BC4CE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0" r="46384" b="95818"/>
          <a:stretch/>
        </p:blipFill>
        <p:spPr>
          <a:xfrm>
            <a:off x="3440790" y="3987291"/>
            <a:ext cx="2584903" cy="1095834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7545D41-6FC3-2D4E-A4EC-9B0A54168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686786"/>
              </p:ext>
            </p:extLst>
          </p:nvPr>
        </p:nvGraphicFramePr>
        <p:xfrm>
          <a:off x="3440790" y="3964057"/>
          <a:ext cx="5169810" cy="1142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981">
                  <a:extLst>
                    <a:ext uri="{9D8B030D-6E8A-4147-A177-3AD203B41FA5}">
                      <a16:colId xmlns:a16="http://schemas.microsoft.com/office/drawing/2014/main" val="3552192176"/>
                    </a:ext>
                  </a:extLst>
                </a:gridCol>
                <a:gridCol w="516981">
                  <a:extLst>
                    <a:ext uri="{9D8B030D-6E8A-4147-A177-3AD203B41FA5}">
                      <a16:colId xmlns:a16="http://schemas.microsoft.com/office/drawing/2014/main" val="2621157696"/>
                    </a:ext>
                  </a:extLst>
                </a:gridCol>
                <a:gridCol w="516981">
                  <a:extLst>
                    <a:ext uri="{9D8B030D-6E8A-4147-A177-3AD203B41FA5}">
                      <a16:colId xmlns:a16="http://schemas.microsoft.com/office/drawing/2014/main" val="845025149"/>
                    </a:ext>
                  </a:extLst>
                </a:gridCol>
                <a:gridCol w="516981">
                  <a:extLst>
                    <a:ext uri="{9D8B030D-6E8A-4147-A177-3AD203B41FA5}">
                      <a16:colId xmlns:a16="http://schemas.microsoft.com/office/drawing/2014/main" val="698250798"/>
                    </a:ext>
                  </a:extLst>
                </a:gridCol>
                <a:gridCol w="516981">
                  <a:extLst>
                    <a:ext uri="{9D8B030D-6E8A-4147-A177-3AD203B41FA5}">
                      <a16:colId xmlns:a16="http://schemas.microsoft.com/office/drawing/2014/main" val="3752590542"/>
                    </a:ext>
                  </a:extLst>
                </a:gridCol>
                <a:gridCol w="516981">
                  <a:extLst>
                    <a:ext uri="{9D8B030D-6E8A-4147-A177-3AD203B41FA5}">
                      <a16:colId xmlns:a16="http://schemas.microsoft.com/office/drawing/2014/main" val="1377814407"/>
                    </a:ext>
                  </a:extLst>
                </a:gridCol>
                <a:gridCol w="516981">
                  <a:extLst>
                    <a:ext uri="{9D8B030D-6E8A-4147-A177-3AD203B41FA5}">
                      <a16:colId xmlns:a16="http://schemas.microsoft.com/office/drawing/2014/main" val="1380788450"/>
                    </a:ext>
                  </a:extLst>
                </a:gridCol>
                <a:gridCol w="516981">
                  <a:extLst>
                    <a:ext uri="{9D8B030D-6E8A-4147-A177-3AD203B41FA5}">
                      <a16:colId xmlns:a16="http://schemas.microsoft.com/office/drawing/2014/main" val="425858690"/>
                    </a:ext>
                  </a:extLst>
                </a:gridCol>
                <a:gridCol w="516981">
                  <a:extLst>
                    <a:ext uri="{9D8B030D-6E8A-4147-A177-3AD203B41FA5}">
                      <a16:colId xmlns:a16="http://schemas.microsoft.com/office/drawing/2014/main" val="2497301367"/>
                    </a:ext>
                  </a:extLst>
                </a:gridCol>
                <a:gridCol w="516981">
                  <a:extLst>
                    <a:ext uri="{9D8B030D-6E8A-4147-A177-3AD203B41FA5}">
                      <a16:colId xmlns:a16="http://schemas.microsoft.com/office/drawing/2014/main" val="111842979"/>
                    </a:ext>
                  </a:extLst>
                </a:gridCol>
              </a:tblGrid>
              <a:tr h="114230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3047541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DEDFD776-5C96-3A44-A196-694FB3429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325" y="3255967"/>
            <a:ext cx="819000" cy="163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AA3AD1D-6D5D-3440-A895-34DA6D82C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18" y="3255967"/>
            <a:ext cx="819000" cy="163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F17C0E-E79B-6946-AF79-B4F038EEDD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298"/>
          <a:stretch/>
        </p:blipFill>
        <p:spPr>
          <a:xfrm>
            <a:off x="4349325" y="3255967"/>
            <a:ext cx="842854" cy="163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28AF808-5570-FF45-954B-4486DCEF6D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0" r="14563"/>
          <a:stretch/>
        </p:blipFill>
        <p:spPr>
          <a:xfrm>
            <a:off x="6985218" y="3255967"/>
            <a:ext cx="802133" cy="1620000"/>
          </a:xfrm>
          <a:prstGeom prst="rect">
            <a:avLst/>
          </a:prstGeom>
        </p:spPr>
      </p:pic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6D8A31FD-1BFE-574F-8871-4856FD7F5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-US" altLang="zh-CN" dirty="0"/>
              <a:t>PCGAN</a:t>
            </a:r>
            <a:r>
              <a:rPr kumimoji="1" lang="zh-CN" altLang="en-US" dirty="0"/>
              <a:t> </a:t>
            </a:r>
            <a:r>
              <a:rPr kumimoji="1" lang="en-US" altLang="zh-CN" dirty="0"/>
              <a:t>@</a:t>
            </a:r>
            <a:r>
              <a:rPr kumimoji="1" lang="zh-CN" altLang="en-US" dirty="0"/>
              <a:t> </a:t>
            </a:r>
            <a:r>
              <a:rPr kumimoji="1" lang="en-US" altLang="zh-CN" dirty="0"/>
              <a:t>AAAI</a:t>
            </a:r>
            <a:r>
              <a:rPr kumimoji="1" lang="zh-CN" altLang="en-US" dirty="0"/>
              <a:t> </a:t>
            </a:r>
            <a:r>
              <a:rPr kumimoji="1" lang="en-US" altLang="zh-CN" dirty="0"/>
              <a:t>2019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959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26979 -0.20787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-1039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0.26992 -0.2092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-1046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96296E-6 L 0.3668 -0.2092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33" y="-1046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6296E-6 L 0.36562 -0.2092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81" y="-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F51FF9-D649-EE4E-B7C6-EB79311E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4300" dirty="0"/>
              <a:t>Partition-Controlled Human Image Generation 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1F9C56-ACAF-B540-88B3-8AFA44E84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E1CFE0-C07A-B94A-BEC3-AAC82887F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  <p:sp>
        <p:nvSpPr>
          <p:cNvPr id="6" name="圆角矩形 40">
            <a:extLst>
              <a:ext uri="{FF2B5EF4-FFF2-40B4-BE49-F238E27FC236}">
                <a16:creationId xmlns:a16="http://schemas.microsoft.com/office/drawing/2014/main" id="{FF280E29-A2AC-F04C-A656-4398E614017C}"/>
              </a:ext>
            </a:extLst>
          </p:cNvPr>
          <p:cNvSpPr/>
          <p:nvPr/>
        </p:nvSpPr>
        <p:spPr>
          <a:xfrm>
            <a:off x="4655513" y="2068373"/>
            <a:ext cx="3378246" cy="2933372"/>
          </a:xfrm>
          <a:prstGeom prst="roundRect">
            <a:avLst>
              <a:gd name="adj" fmla="val 9017"/>
            </a:avLst>
          </a:prstGeom>
          <a:solidFill>
            <a:srgbClr val="B9907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88">
            <a:extLst>
              <a:ext uri="{FF2B5EF4-FFF2-40B4-BE49-F238E27FC236}">
                <a16:creationId xmlns:a16="http://schemas.microsoft.com/office/drawing/2014/main" id="{EBAE403B-D643-7848-9ADE-42336B7346A5}"/>
              </a:ext>
            </a:extLst>
          </p:cNvPr>
          <p:cNvSpPr/>
          <p:nvPr/>
        </p:nvSpPr>
        <p:spPr>
          <a:xfrm>
            <a:off x="8239876" y="2051575"/>
            <a:ext cx="2885512" cy="2920862"/>
          </a:xfrm>
          <a:prstGeom prst="roundRect">
            <a:avLst>
              <a:gd name="adj" fmla="val 9017"/>
            </a:avLst>
          </a:prstGeom>
          <a:solidFill>
            <a:srgbClr val="5A5C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18">
            <a:extLst>
              <a:ext uri="{FF2B5EF4-FFF2-40B4-BE49-F238E27FC236}">
                <a16:creationId xmlns:a16="http://schemas.microsoft.com/office/drawing/2014/main" id="{48ABB604-AF5E-2543-8F31-880EA090E243}"/>
              </a:ext>
            </a:extLst>
          </p:cNvPr>
          <p:cNvSpPr/>
          <p:nvPr/>
        </p:nvSpPr>
        <p:spPr>
          <a:xfrm>
            <a:off x="479974" y="2068373"/>
            <a:ext cx="3968764" cy="2933372"/>
          </a:xfrm>
          <a:prstGeom prst="roundRect">
            <a:avLst>
              <a:gd name="adj" fmla="val 9017"/>
            </a:avLst>
          </a:prstGeom>
          <a:solidFill>
            <a:srgbClr val="BDD5D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0DAD99-2178-CA4A-A537-BE8D36152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046" y="3761907"/>
            <a:ext cx="468018" cy="9360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0D7A99-2005-D94A-8E43-650DB1B70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46" y="2400652"/>
            <a:ext cx="468018" cy="9360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0731EF2-0FD4-2E45-8FBB-DD3A32701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83" y="2324111"/>
            <a:ext cx="468018" cy="9360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A3F31DC-A6E6-6F46-911F-D45D61FC8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028" y="2324111"/>
            <a:ext cx="468018" cy="9360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69A0C4B-452C-9343-AC4F-FAF9F2374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947" y="2324112"/>
            <a:ext cx="468018" cy="936036"/>
          </a:xfrm>
          <a:prstGeom prst="rect">
            <a:avLst/>
          </a:prstGeom>
        </p:spPr>
      </p:pic>
      <p:sp>
        <p:nvSpPr>
          <p:cNvPr id="14" name="圆角矩形 12">
            <a:extLst>
              <a:ext uri="{FF2B5EF4-FFF2-40B4-BE49-F238E27FC236}">
                <a16:creationId xmlns:a16="http://schemas.microsoft.com/office/drawing/2014/main" id="{D679675E-F206-1F4B-BEF9-25360D0890CD}"/>
              </a:ext>
            </a:extLst>
          </p:cNvPr>
          <p:cNvSpPr/>
          <p:nvPr/>
        </p:nvSpPr>
        <p:spPr>
          <a:xfrm>
            <a:off x="618298" y="2233851"/>
            <a:ext cx="2193409" cy="1112963"/>
          </a:xfrm>
          <a:prstGeom prst="roundRect">
            <a:avLst>
              <a:gd name="adj" fmla="val 4366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右箭头 20">
            <a:extLst>
              <a:ext uri="{FF2B5EF4-FFF2-40B4-BE49-F238E27FC236}">
                <a16:creationId xmlns:a16="http://schemas.microsoft.com/office/drawing/2014/main" id="{F97AB8A4-2DC1-E14B-AD0E-47A679A95771}"/>
              </a:ext>
            </a:extLst>
          </p:cNvPr>
          <p:cNvSpPr/>
          <p:nvPr/>
        </p:nvSpPr>
        <p:spPr>
          <a:xfrm>
            <a:off x="2709285" y="2649415"/>
            <a:ext cx="511477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D67546E-FF44-DC48-9A21-FE0B018B4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046" y="2324112"/>
            <a:ext cx="468018" cy="93603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9B8AC76-88A5-384C-BE5E-5DC2BDC511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983" y="3672370"/>
            <a:ext cx="468018" cy="93603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45B3D67-B5E2-864D-8D4E-663AFE4AB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866" y="3682013"/>
            <a:ext cx="468018" cy="93603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81E13E8-F194-CD4E-ACB7-DEA0A30B2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4169" y="3682880"/>
            <a:ext cx="468018" cy="936036"/>
          </a:xfrm>
          <a:prstGeom prst="rect">
            <a:avLst/>
          </a:prstGeom>
        </p:spPr>
      </p:pic>
      <p:sp>
        <p:nvSpPr>
          <p:cNvPr id="20" name="圆角矩形 13">
            <a:extLst>
              <a:ext uri="{FF2B5EF4-FFF2-40B4-BE49-F238E27FC236}">
                <a16:creationId xmlns:a16="http://schemas.microsoft.com/office/drawing/2014/main" id="{2ADB38D5-6FC4-CF43-B032-B633C2C5C49D}"/>
              </a:ext>
            </a:extLst>
          </p:cNvPr>
          <p:cNvSpPr/>
          <p:nvPr/>
        </p:nvSpPr>
        <p:spPr>
          <a:xfrm>
            <a:off x="615790" y="3585251"/>
            <a:ext cx="2193409" cy="1112963"/>
          </a:xfrm>
          <a:prstGeom prst="roundRect">
            <a:avLst>
              <a:gd name="adj" fmla="val 4366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箭头 21">
            <a:extLst>
              <a:ext uri="{FF2B5EF4-FFF2-40B4-BE49-F238E27FC236}">
                <a16:creationId xmlns:a16="http://schemas.microsoft.com/office/drawing/2014/main" id="{54097445-6A1B-2C4E-B080-C2F5A8A691D9}"/>
              </a:ext>
            </a:extLst>
          </p:cNvPr>
          <p:cNvSpPr/>
          <p:nvPr/>
        </p:nvSpPr>
        <p:spPr>
          <a:xfrm>
            <a:off x="2699134" y="4009114"/>
            <a:ext cx="511477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193ABAB-55A5-5140-97D4-69EE721533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9121" y="3682013"/>
            <a:ext cx="468018" cy="93603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D12D66B-9EF9-3146-9410-ECB5C5AF0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055" y="2322043"/>
            <a:ext cx="468018" cy="936036"/>
          </a:xfrm>
          <a:prstGeom prst="rect">
            <a:avLst/>
          </a:prstGeom>
        </p:spPr>
      </p:pic>
      <p:sp>
        <p:nvSpPr>
          <p:cNvPr id="24" name="右箭头 41">
            <a:extLst>
              <a:ext uri="{FF2B5EF4-FFF2-40B4-BE49-F238E27FC236}">
                <a16:creationId xmlns:a16="http://schemas.microsoft.com/office/drawing/2014/main" id="{02627543-3F3E-4A42-B493-DED218C24C44}"/>
              </a:ext>
            </a:extLst>
          </p:cNvPr>
          <p:cNvSpPr/>
          <p:nvPr/>
        </p:nvSpPr>
        <p:spPr>
          <a:xfrm>
            <a:off x="4265686" y="2658612"/>
            <a:ext cx="511477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右箭头 42">
            <a:extLst>
              <a:ext uri="{FF2B5EF4-FFF2-40B4-BE49-F238E27FC236}">
                <a16:creationId xmlns:a16="http://schemas.microsoft.com/office/drawing/2014/main" id="{2DF5CEC7-F3FE-714C-8AA0-9BDCE5B40735}"/>
              </a:ext>
            </a:extLst>
          </p:cNvPr>
          <p:cNvSpPr/>
          <p:nvPr/>
        </p:nvSpPr>
        <p:spPr>
          <a:xfrm>
            <a:off x="4265321" y="4018311"/>
            <a:ext cx="511477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右箭头 47">
            <a:extLst>
              <a:ext uri="{FF2B5EF4-FFF2-40B4-BE49-F238E27FC236}">
                <a16:creationId xmlns:a16="http://schemas.microsoft.com/office/drawing/2014/main" id="{8CF12DD1-5EC2-8D46-914F-3566ED2C12E5}"/>
              </a:ext>
            </a:extLst>
          </p:cNvPr>
          <p:cNvSpPr/>
          <p:nvPr/>
        </p:nvSpPr>
        <p:spPr>
          <a:xfrm>
            <a:off x="7051576" y="3336522"/>
            <a:ext cx="430384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BB25A924-68A0-A946-BB8C-228880D2C2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2747" y="3051524"/>
            <a:ext cx="468018" cy="936036"/>
          </a:xfrm>
          <a:prstGeom prst="rect">
            <a:avLst/>
          </a:prstGeom>
        </p:spPr>
      </p:pic>
      <p:sp>
        <p:nvSpPr>
          <p:cNvPr id="28" name="右箭头 72">
            <a:extLst>
              <a:ext uri="{FF2B5EF4-FFF2-40B4-BE49-F238E27FC236}">
                <a16:creationId xmlns:a16="http://schemas.microsoft.com/office/drawing/2014/main" id="{078BC246-DA02-AC4A-BFEE-7D6867245B86}"/>
              </a:ext>
            </a:extLst>
          </p:cNvPr>
          <p:cNvSpPr/>
          <p:nvPr/>
        </p:nvSpPr>
        <p:spPr>
          <a:xfrm>
            <a:off x="7978366" y="3300976"/>
            <a:ext cx="511477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12A8BB2D-F092-804C-A9FD-84E57CC1F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777" y="3155920"/>
            <a:ext cx="336370" cy="672741"/>
          </a:xfrm>
          <a:prstGeom prst="rect">
            <a:avLst/>
          </a:prstGeom>
          <a:ln w="0">
            <a:noFill/>
            <a:prstDash val="dash"/>
          </a:ln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AFB23D4-15CC-C848-BAF3-9BB5DBF0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655" y="2199149"/>
            <a:ext cx="336370" cy="67274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130BB9B-B97A-4542-8D4A-42111BEE9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910" y="2109990"/>
            <a:ext cx="336370" cy="67274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F2346D1-A4F8-FD46-A04D-C77BFC3F0E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3910" y="3032027"/>
            <a:ext cx="336370" cy="67274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C2C7B94-C498-4F4A-BF51-7117E99BE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160" y="4144221"/>
            <a:ext cx="336370" cy="67274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44A94D6-507D-FE41-BC5F-E73CADFCFE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3910" y="4020328"/>
            <a:ext cx="336370" cy="672741"/>
          </a:xfrm>
          <a:prstGeom prst="rect">
            <a:avLst/>
          </a:prstGeom>
        </p:spPr>
      </p:pic>
      <p:cxnSp>
        <p:nvCxnSpPr>
          <p:cNvPr id="35" name="直线箭头连接符 81">
            <a:extLst>
              <a:ext uri="{FF2B5EF4-FFF2-40B4-BE49-F238E27FC236}">
                <a16:creationId xmlns:a16="http://schemas.microsoft.com/office/drawing/2014/main" id="{A3DD105A-076A-694F-9B9A-8C8EDBA78CBA}"/>
              </a:ext>
            </a:extLst>
          </p:cNvPr>
          <p:cNvCxnSpPr>
            <a:cxnSpLocks/>
          </p:cNvCxnSpPr>
          <p:nvPr/>
        </p:nvCxnSpPr>
        <p:spPr>
          <a:xfrm>
            <a:off x="9187595" y="2517810"/>
            <a:ext cx="403889" cy="10229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82">
            <a:extLst>
              <a:ext uri="{FF2B5EF4-FFF2-40B4-BE49-F238E27FC236}">
                <a16:creationId xmlns:a16="http://schemas.microsoft.com/office/drawing/2014/main" id="{8DEE9910-DB04-0F4A-AD90-721F9540EE25}"/>
              </a:ext>
            </a:extLst>
          </p:cNvPr>
          <p:cNvCxnSpPr>
            <a:cxnSpLocks/>
          </p:cNvCxnSpPr>
          <p:nvPr/>
        </p:nvCxnSpPr>
        <p:spPr>
          <a:xfrm flipV="1">
            <a:off x="9185722" y="2629304"/>
            <a:ext cx="405762" cy="834664"/>
          </a:xfrm>
          <a:prstGeom prst="straightConnector1">
            <a:avLst/>
          </a:prstGeom>
          <a:ln w="19050">
            <a:solidFill>
              <a:srgbClr val="4674C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83">
            <a:extLst>
              <a:ext uri="{FF2B5EF4-FFF2-40B4-BE49-F238E27FC236}">
                <a16:creationId xmlns:a16="http://schemas.microsoft.com/office/drawing/2014/main" id="{15E30CC4-582B-064D-A21C-2D91781DEF95}"/>
              </a:ext>
            </a:extLst>
          </p:cNvPr>
          <p:cNvCxnSpPr>
            <a:cxnSpLocks/>
          </p:cNvCxnSpPr>
          <p:nvPr/>
        </p:nvCxnSpPr>
        <p:spPr>
          <a:xfrm flipV="1">
            <a:off x="9185722" y="2576832"/>
            <a:ext cx="405762" cy="193262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84">
            <a:extLst>
              <a:ext uri="{FF2B5EF4-FFF2-40B4-BE49-F238E27FC236}">
                <a16:creationId xmlns:a16="http://schemas.microsoft.com/office/drawing/2014/main" id="{C45A6AD9-9B8A-7247-9F68-AEF783A6F9C3}"/>
              </a:ext>
            </a:extLst>
          </p:cNvPr>
          <p:cNvCxnSpPr>
            <a:cxnSpLocks/>
          </p:cNvCxnSpPr>
          <p:nvPr/>
        </p:nvCxnSpPr>
        <p:spPr>
          <a:xfrm>
            <a:off x="9185722" y="3490234"/>
            <a:ext cx="386325" cy="64445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85">
            <a:extLst>
              <a:ext uri="{FF2B5EF4-FFF2-40B4-BE49-F238E27FC236}">
                <a16:creationId xmlns:a16="http://schemas.microsoft.com/office/drawing/2014/main" id="{5DED95A5-8615-644A-95CE-0DA0017A7CAF}"/>
              </a:ext>
            </a:extLst>
          </p:cNvPr>
          <p:cNvCxnSpPr>
            <a:cxnSpLocks/>
          </p:cNvCxnSpPr>
          <p:nvPr/>
        </p:nvCxnSpPr>
        <p:spPr>
          <a:xfrm flipV="1">
            <a:off x="9185722" y="4134689"/>
            <a:ext cx="386325" cy="374764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 39">
            <a:extLst>
              <a:ext uri="{FF2B5EF4-FFF2-40B4-BE49-F238E27FC236}">
                <a16:creationId xmlns:a16="http://schemas.microsoft.com/office/drawing/2014/main" id="{F5EC7E09-2ED2-CF4C-9716-5D1DF85DFD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447" y="3672370"/>
            <a:ext cx="468018" cy="93603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9DE21F82-88B0-5740-8CD9-22A90F967A3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0" r="14563"/>
          <a:stretch/>
        </p:blipFill>
        <p:spPr>
          <a:xfrm>
            <a:off x="3305586" y="3681803"/>
            <a:ext cx="463455" cy="9360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F63A6CAF-5A20-DD48-A52D-7F738BD63E1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0" r="14563"/>
          <a:stretch/>
        </p:blipFill>
        <p:spPr>
          <a:xfrm>
            <a:off x="8536291" y="4013016"/>
            <a:ext cx="333331" cy="673200"/>
          </a:xfrm>
          <a:prstGeom prst="rect">
            <a:avLst/>
          </a:prstGeom>
        </p:spPr>
      </p:pic>
      <p:sp>
        <p:nvSpPr>
          <p:cNvPr id="43" name="圆角矩形 233">
            <a:extLst>
              <a:ext uri="{FF2B5EF4-FFF2-40B4-BE49-F238E27FC236}">
                <a16:creationId xmlns:a16="http://schemas.microsoft.com/office/drawing/2014/main" id="{43930678-7226-094B-A006-8E687279A992}"/>
              </a:ext>
            </a:extLst>
          </p:cNvPr>
          <p:cNvSpPr/>
          <p:nvPr/>
        </p:nvSpPr>
        <p:spPr>
          <a:xfrm rot="5400000">
            <a:off x="4462171" y="4068041"/>
            <a:ext cx="926036" cy="124689"/>
          </a:xfrm>
          <a:prstGeom prst="roundRect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下箭头 234">
            <a:extLst>
              <a:ext uri="{FF2B5EF4-FFF2-40B4-BE49-F238E27FC236}">
                <a16:creationId xmlns:a16="http://schemas.microsoft.com/office/drawing/2014/main" id="{56B66013-68CA-CB44-8B6F-24D0CFA8516A}"/>
              </a:ext>
            </a:extLst>
          </p:cNvPr>
          <p:cNvSpPr/>
          <p:nvPr/>
        </p:nvSpPr>
        <p:spPr>
          <a:xfrm rot="16200000">
            <a:off x="5119483" y="3806717"/>
            <a:ext cx="707704" cy="714560"/>
          </a:xfrm>
          <a:prstGeom prst="downArrow">
            <a:avLst/>
          </a:prstGeom>
          <a:solidFill>
            <a:srgbClr val="5A5C5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77DD8237-881A-814B-8D43-BAAC81334288}"/>
              </a:ext>
            </a:extLst>
          </p:cNvPr>
          <p:cNvSpPr/>
          <p:nvPr/>
        </p:nvSpPr>
        <p:spPr>
          <a:xfrm>
            <a:off x="5182663" y="4113171"/>
            <a:ext cx="122299" cy="122400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圆角矩形 243">
            <a:extLst>
              <a:ext uri="{FF2B5EF4-FFF2-40B4-BE49-F238E27FC236}">
                <a16:creationId xmlns:a16="http://schemas.microsoft.com/office/drawing/2014/main" id="{B7903652-8174-FA4C-9F92-929FCF3D40AF}"/>
              </a:ext>
            </a:extLst>
          </p:cNvPr>
          <p:cNvSpPr/>
          <p:nvPr/>
        </p:nvSpPr>
        <p:spPr>
          <a:xfrm rot="5400000">
            <a:off x="4459447" y="2717984"/>
            <a:ext cx="926036" cy="124689"/>
          </a:xfrm>
          <a:prstGeom prst="roundRect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下箭头 245">
            <a:extLst>
              <a:ext uri="{FF2B5EF4-FFF2-40B4-BE49-F238E27FC236}">
                <a16:creationId xmlns:a16="http://schemas.microsoft.com/office/drawing/2014/main" id="{030922D1-0B4D-5246-A6A9-9C9F0B558CA1}"/>
              </a:ext>
            </a:extLst>
          </p:cNvPr>
          <p:cNvSpPr/>
          <p:nvPr/>
        </p:nvSpPr>
        <p:spPr>
          <a:xfrm rot="16200000">
            <a:off x="5126326" y="2398825"/>
            <a:ext cx="677009" cy="692543"/>
          </a:xfrm>
          <a:prstGeom prst="downArrow">
            <a:avLst/>
          </a:prstGeom>
          <a:solidFill>
            <a:srgbClr val="D8D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51CA74FC-F81F-A94D-82F1-8A19A24981F4}"/>
              </a:ext>
            </a:extLst>
          </p:cNvPr>
          <p:cNvSpPr/>
          <p:nvPr/>
        </p:nvSpPr>
        <p:spPr>
          <a:xfrm>
            <a:off x="5185233" y="2693173"/>
            <a:ext cx="122400" cy="122400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圆角矩形 249">
            <a:extLst>
              <a:ext uri="{FF2B5EF4-FFF2-40B4-BE49-F238E27FC236}">
                <a16:creationId xmlns:a16="http://schemas.microsoft.com/office/drawing/2014/main" id="{FC6252DD-B124-6D4C-8BD5-CB4CF93E2EF1}"/>
              </a:ext>
            </a:extLst>
          </p:cNvPr>
          <p:cNvSpPr/>
          <p:nvPr/>
        </p:nvSpPr>
        <p:spPr>
          <a:xfrm rot="5400000">
            <a:off x="5679237" y="2723498"/>
            <a:ext cx="468000" cy="125999"/>
          </a:xfrm>
          <a:prstGeom prst="roundRect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圆角矩形 250">
            <a:extLst>
              <a:ext uri="{FF2B5EF4-FFF2-40B4-BE49-F238E27FC236}">
                <a16:creationId xmlns:a16="http://schemas.microsoft.com/office/drawing/2014/main" id="{900E906F-DBBD-0241-BD1B-244B589F1F7C}"/>
              </a:ext>
            </a:extLst>
          </p:cNvPr>
          <p:cNvSpPr/>
          <p:nvPr/>
        </p:nvSpPr>
        <p:spPr>
          <a:xfrm rot="5400000">
            <a:off x="5695657" y="4096883"/>
            <a:ext cx="468000" cy="124689"/>
          </a:xfrm>
          <a:prstGeom prst="roundRect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线连接符 252">
            <a:extLst>
              <a:ext uri="{FF2B5EF4-FFF2-40B4-BE49-F238E27FC236}">
                <a16:creationId xmlns:a16="http://schemas.microsoft.com/office/drawing/2014/main" id="{91D8A7CD-1836-B146-B8A3-3F2ECE00C9CE}"/>
              </a:ext>
            </a:extLst>
          </p:cNvPr>
          <p:cNvCxnSpPr>
            <a:stCxn id="16" idx="2"/>
          </p:cNvCxnSpPr>
          <p:nvPr/>
        </p:nvCxnSpPr>
        <p:spPr>
          <a:xfrm>
            <a:off x="2497055" y="3260148"/>
            <a:ext cx="0" cy="18000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254">
            <a:extLst>
              <a:ext uri="{FF2B5EF4-FFF2-40B4-BE49-F238E27FC236}">
                <a16:creationId xmlns:a16="http://schemas.microsoft.com/office/drawing/2014/main" id="{B5E2E30D-9F6E-9645-A9A7-05EA663E45DE}"/>
              </a:ext>
            </a:extLst>
          </p:cNvPr>
          <p:cNvCxnSpPr>
            <a:cxnSpLocks/>
          </p:cNvCxnSpPr>
          <p:nvPr/>
        </p:nvCxnSpPr>
        <p:spPr>
          <a:xfrm>
            <a:off x="2497055" y="3426486"/>
            <a:ext cx="2974522" cy="3205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257">
            <a:extLst>
              <a:ext uri="{FF2B5EF4-FFF2-40B4-BE49-F238E27FC236}">
                <a16:creationId xmlns:a16="http://schemas.microsoft.com/office/drawing/2014/main" id="{B3E7BB37-93C4-924C-89FE-D11AD3916E7E}"/>
              </a:ext>
            </a:extLst>
          </p:cNvPr>
          <p:cNvCxnSpPr/>
          <p:nvPr/>
        </p:nvCxnSpPr>
        <p:spPr>
          <a:xfrm flipV="1">
            <a:off x="5475925" y="3013006"/>
            <a:ext cx="0" cy="42984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259">
            <a:extLst>
              <a:ext uri="{FF2B5EF4-FFF2-40B4-BE49-F238E27FC236}">
                <a16:creationId xmlns:a16="http://schemas.microsoft.com/office/drawing/2014/main" id="{DD6A5F7A-8B06-7C41-AE60-6CBD9D2D0063}"/>
              </a:ext>
            </a:extLst>
          </p:cNvPr>
          <p:cNvSpPr/>
          <p:nvPr/>
        </p:nvSpPr>
        <p:spPr>
          <a:xfrm rot="5400000">
            <a:off x="6691752" y="3520997"/>
            <a:ext cx="926036" cy="124689"/>
          </a:xfrm>
          <a:prstGeom prst="roundRect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圆角矩形 258">
            <a:extLst>
              <a:ext uri="{FF2B5EF4-FFF2-40B4-BE49-F238E27FC236}">
                <a16:creationId xmlns:a16="http://schemas.microsoft.com/office/drawing/2014/main" id="{3E45E85A-F84B-AB43-AD43-F1C6A5EDC7BA}"/>
              </a:ext>
            </a:extLst>
          </p:cNvPr>
          <p:cNvSpPr/>
          <p:nvPr/>
        </p:nvSpPr>
        <p:spPr>
          <a:xfrm rot="5400000">
            <a:off x="6650903" y="3452198"/>
            <a:ext cx="926036" cy="124689"/>
          </a:xfrm>
          <a:prstGeom prst="roundRect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圆角矩形 200">
            <a:extLst>
              <a:ext uri="{FF2B5EF4-FFF2-40B4-BE49-F238E27FC236}">
                <a16:creationId xmlns:a16="http://schemas.microsoft.com/office/drawing/2014/main" id="{C87306D1-72C5-9E45-AFEB-C047C3206C7C}"/>
              </a:ext>
            </a:extLst>
          </p:cNvPr>
          <p:cNvSpPr/>
          <p:nvPr/>
        </p:nvSpPr>
        <p:spPr>
          <a:xfrm rot="5400000">
            <a:off x="6594328" y="3366970"/>
            <a:ext cx="925200" cy="125999"/>
          </a:xfrm>
          <a:prstGeom prst="roundRect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下箭头 260">
            <a:extLst>
              <a:ext uri="{FF2B5EF4-FFF2-40B4-BE49-F238E27FC236}">
                <a16:creationId xmlns:a16="http://schemas.microsoft.com/office/drawing/2014/main" id="{86D564A2-80C0-D246-9200-0A392C79E796}"/>
              </a:ext>
            </a:extLst>
          </p:cNvPr>
          <p:cNvSpPr/>
          <p:nvPr/>
        </p:nvSpPr>
        <p:spPr>
          <a:xfrm rot="16200000">
            <a:off x="5995555" y="2950840"/>
            <a:ext cx="888075" cy="1054194"/>
          </a:xfrm>
          <a:prstGeom prst="downArrow">
            <a:avLst/>
          </a:prstGeom>
          <a:solidFill>
            <a:srgbClr val="5A5C5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圆角矩形 262">
            <a:extLst>
              <a:ext uri="{FF2B5EF4-FFF2-40B4-BE49-F238E27FC236}">
                <a16:creationId xmlns:a16="http://schemas.microsoft.com/office/drawing/2014/main" id="{E1D5C035-2A58-734D-B411-DAA0426EE843}"/>
              </a:ext>
            </a:extLst>
          </p:cNvPr>
          <p:cNvSpPr/>
          <p:nvPr/>
        </p:nvSpPr>
        <p:spPr>
          <a:xfrm rot="5400000">
            <a:off x="5833739" y="3514486"/>
            <a:ext cx="468000" cy="124689"/>
          </a:xfrm>
          <a:prstGeom prst="roundRect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圆角矩形 261">
            <a:extLst>
              <a:ext uri="{FF2B5EF4-FFF2-40B4-BE49-F238E27FC236}">
                <a16:creationId xmlns:a16="http://schemas.microsoft.com/office/drawing/2014/main" id="{2BFD9D50-A9BB-EC44-B700-EC9AF8FBCF46}"/>
              </a:ext>
            </a:extLst>
          </p:cNvPr>
          <p:cNvSpPr/>
          <p:nvPr/>
        </p:nvSpPr>
        <p:spPr>
          <a:xfrm rot="5400000">
            <a:off x="5752367" y="3414241"/>
            <a:ext cx="468000" cy="125999"/>
          </a:xfrm>
          <a:prstGeom prst="roundRect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圆角矩形 263">
            <a:extLst>
              <a:ext uri="{FF2B5EF4-FFF2-40B4-BE49-F238E27FC236}">
                <a16:creationId xmlns:a16="http://schemas.microsoft.com/office/drawing/2014/main" id="{3CA15DA6-57EE-3A42-B92C-684E458CB4A5}"/>
              </a:ext>
            </a:extLst>
          </p:cNvPr>
          <p:cNvSpPr/>
          <p:nvPr/>
        </p:nvSpPr>
        <p:spPr>
          <a:xfrm rot="5400000">
            <a:off x="5683041" y="3324944"/>
            <a:ext cx="468000" cy="125999"/>
          </a:xfrm>
          <a:prstGeom prst="roundRect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AABBFB7F-8ABF-F844-8A1D-EE4119FD5409}"/>
              </a:ext>
            </a:extLst>
          </p:cNvPr>
          <p:cNvSpPr/>
          <p:nvPr/>
        </p:nvSpPr>
        <p:spPr>
          <a:xfrm>
            <a:off x="6201991" y="3404334"/>
            <a:ext cx="166795" cy="166795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F2852BD5-0E22-1B42-8886-0D856F659E4E}"/>
              </a:ext>
            </a:extLst>
          </p:cNvPr>
          <p:cNvSpPr/>
          <p:nvPr/>
        </p:nvSpPr>
        <p:spPr>
          <a:xfrm>
            <a:off x="6470124" y="3402731"/>
            <a:ext cx="166795" cy="166795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3F304FBE-582D-6245-8ABF-060B1634F753}"/>
              </a:ext>
            </a:extLst>
          </p:cNvPr>
          <p:cNvSpPr/>
          <p:nvPr/>
        </p:nvSpPr>
        <p:spPr>
          <a:xfrm>
            <a:off x="6743802" y="3404334"/>
            <a:ext cx="166795" cy="166795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AD0241AD-2E78-B44D-A3AE-3A49CB3C4535}"/>
              </a:ext>
            </a:extLst>
          </p:cNvPr>
          <p:cNvSpPr/>
          <p:nvPr/>
        </p:nvSpPr>
        <p:spPr>
          <a:xfrm>
            <a:off x="6174575" y="3373080"/>
            <a:ext cx="166795" cy="166795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7A668947-280A-3745-8B6B-6E7EF1075BCF}"/>
              </a:ext>
            </a:extLst>
          </p:cNvPr>
          <p:cNvSpPr/>
          <p:nvPr/>
        </p:nvSpPr>
        <p:spPr>
          <a:xfrm>
            <a:off x="6447323" y="3371477"/>
            <a:ext cx="166795" cy="166795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CE99C981-57B5-F841-ADB8-E78009DC05DB}"/>
              </a:ext>
            </a:extLst>
          </p:cNvPr>
          <p:cNvSpPr/>
          <p:nvPr/>
        </p:nvSpPr>
        <p:spPr>
          <a:xfrm>
            <a:off x="6716386" y="3373080"/>
            <a:ext cx="166795" cy="166795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3ABDC44B-C23F-E846-BB29-6F3D015E37BA}"/>
              </a:ext>
            </a:extLst>
          </p:cNvPr>
          <p:cNvSpPr/>
          <p:nvPr/>
        </p:nvSpPr>
        <p:spPr>
          <a:xfrm>
            <a:off x="6150137" y="3346814"/>
            <a:ext cx="166795" cy="166795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AFFA60E0-5E79-EE47-8D04-4835B98B3F7E}"/>
              </a:ext>
            </a:extLst>
          </p:cNvPr>
          <p:cNvSpPr/>
          <p:nvPr/>
        </p:nvSpPr>
        <p:spPr>
          <a:xfrm>
            <a:off x="6416491" y="3345211"/>
            <a:ext cx="166795" cy="166795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479D262D-2514-3648-8118-C3F794B24463}"/>
              </a:ext>
            </a:extLst>
          </p:cNvPr>
          <p:cNvSpPr/>
          <p:nvPr/>
        </p:nvSpPr>
        <p:spPr>
          <a:xfrm>
            <a:off x="6685554" y="3346814"/>
            <a:ext cx="166795" cy="166795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立方体 69">
            <a:extLst>
              <a:ext uri="{FF2B5EF4-FFF2-40B4-BE49-F238E27FC236}">
                <a16:creationId xmlns:a16="http://schemas.microsoft.com/office/drawing/2014/main" id="{7A37C04F-5FBA-3048-9D6F-23F852660E4C}"/>
              </a:ext>
            </a:extLst>
          </p:cNvPr>
          <p:cNvSpPr/>
          <p:nvPr/>
        </p:nvSpPr>
        <p:spPr>
          <a:xfrm>
            <a:off x="9682630" y="2199149"/>
            <a:ext cx="272489" cy="917263"/>
          </a:xfrm>
          <a:prstGeom prst="cube">
            <a:avLst>
              <a:gd name="adj" fmla="val 682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立方体 70">
            <a:extLst>
              <a:ext uri="{FF2B5EF4-FFF2-40B4-BE49-F238E27FC236}">
                <a16:creationId xmlns:a16="http://schemas.microsoft.com/office/drawing/2014/main" id="{EDFA5658-DFAE-104E-A3A0-3B753F889CD5}"/>
              </a:ext>
            </a:extLst>
          </p:cNvPr>
          <p:cNvSpPr/>
          <p:nvPr/>
        </p:nvSpPr>
        <p:spPr>
          <a:xfrm>
            <a:off x="9807162" y="2310457"/>
            <a:ext cx="247239" cy="736503"/>
          </a:xfrm>
          <a:prstGeom prst="cube">
            <a:avLst>
              <a:gd name="adj" fmla="val 540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立方体 71">
            <a:extLst>
              <a:ext uri="{FF2B5EF4-FFF2-40B4-BE49-F238E27FC236}">
                <a16:creationId xmlns:a16="http://schemas.microsoft.com/office/drawing/2014/main" id="{106C0407-3908-D343-AED7-99A07B51F1EA}"/>
              </a:ext>
            </a:extLst>
          </p:cNvPr>
          <p:cNvSpPr/>
          <p:nvPr/>
        </p:nvSpPr>
        <p:spPr>
          <a:xfrm>
            <a:off x="9948770" y="2389832"/>
            <a:ext cx="260332" cy="540920"/>
          </a:xfrm>
          <a:prstGeom prst="cube">
            <a:avLst>
              <a:gd name="adj" fmla="val 532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立方体 72">
            <a:extLst>
              <a:ext uri="{FF2B5EF4-FFF2-40B4-BE49-F238E27FC236}">
                <a16:creationId xmlns:a16="http://schemas.microsoft.com/office/drawing/2014/main" id="{B4AFC724-5BA5-E040-9530-238A2FE08806}"/>
              </a:ext>
            </a:extLst>
          </p:cNvPr>
          <p:cNvSpPr/>
          <p:nvPr/>
        </p:nvSpPr>
        <p:spPr>
          <a:xfrm>
            <a:off x="10097661" y="2485081"/>
            <a:ext cx="221524" cy="394633"/>
          </a:xfrm>
          <a:prstGeom prst="cube">
            <a:avLst>
              <a:gd name="adj" fmla="val 42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立方体 73">
            <a:extLst>
              <a:ext uri="{FF2B5EF4-FFF2-40B4-BE49-F238E27FC236}">
                <a16:creationId xmlns:a16="http://schemas.microsoft.com/office/drawing/2014/main" id="{8A84A4F8-A7E8-EA47-A1F0-2A3637C020F7}"/>
              </a:ext>
            </a:extLst>
          </p:cNvPr>
          <p:cNvSpPr/>
          <p:nvPr/>
        </p:nvSpPr>
        <p:spPr>
          <a:xfrm>
            <a:off x="10246396" y="2576832"/>
            <a:ext cx="172883" cy="230179"/>
          </a:xfrm>
          <a:prstGeom prst="cube">
            <a:avLst>
              <a:gd name="adj" fmla="val 330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965E325A-B4A3-3446-ABA5-0C20B8C35D9B}"/>
                  </a:ext>
                </a:extLst>
              </p:cNvPr>
              <p:cNvSpPr txBox="1"/>
              <p:nvPr/>
            </p:nvSpPr>
            <p:spPr>
              <a:xfrm>
                <a:off x="599608" y="4609843"/>
                <a:ext cx="640496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𝑡𝑔𝑡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965E325A-B4A3-3446-ABA5-0C20B8C35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08" y="4609843"/>
                <a:ext cx="640496" cy="391902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2D5D0D6B-4B4B-E642-AB2D-11FDE9DEED71}"/>
                  </a:ext>
                </a:extLst>
              </p:cNvPr>
              <p:cNvSpPr txBox="1"/>
              <p:nvPr/>
            </p:nvSpPr>
            <p:spPr>
              <a:xfrm>
                <a:off x="599992" y="3256162"/>
                <a:ext cx="6397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2D5D0D6B-4B4B-E642-AB2D-11FDE9DEE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92" y="3256162"/>
                <a:ext cx="63972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4070C932-A459-2244-82B4-B7B19785204F}"/>
                  </a:ext>
                </a:extLst>
              </p:cNvPr>
              <p:cNvSpPr txBox="1"/>
              <p:nvPr/>
            </p:nvSpPr>
            <p:spPr>
              <a:xfrm>
                <a:off x="7423890" y="3923980"/>
                <a:ext cx="5615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𝑓𝑎𝑘𝑒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4070C932-A459-2244-82B4-B7B197852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890" y="3923980"/>
                <a:ext cx="561564" cy="276999"/>
              </a:xfrm>
              <a:prstGeom prst="rect">
                <a:avLst/>
              </a:prstGeom>
              <a:blipFill>
                <a:blip r:embed="rId1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A12BCB48-BCD7-5549-96CC-23A7A2BAD616}"/>
                  </a:ext>
                </a:extLst>
              </p:cNvPr>
              <p:cNvSpPr txBox="1"/>
              <p:nvPr/>
            </p:nvSpPr>
            <p:spPr>
              <a:xfrm>
                <a:off x="4961352" y="3210314"/>
                <a:ext cx="59952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𝑚𝑎𝑠𝑘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A12BCB48-BCD7-5549-96CC-23A7A2BAD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352" y="3210314"/>
                <a:ext cx="599523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732DEE71-9181-7540-8E1D-D9913D6C49F4}"/>
              </a:ext>
            </a:extLst>
          </p:cNvPr>
          <p:cNvSpPr/>
          <p:nvPr/>
        </p:nvSpPr>
        <p:spPr>
          <a:xfrm>
            <a:off x="6773105" y="4520252"/>
            <a:ext cx="1210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AA771A0-988B-A94F-B44E-319F64E440BA}"/>
              </a:ext>
            </a:extLst>
          </p:cNvPr>
          <p:cNvSpPr/>
          <p:nvPr/>
        </p:nvSpPr>
        <p:spPr>
          <a:xfrm>
            <a:off x="9521948" y="453078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1" name="直线箭头连接符 314">
            <a:extLst>
              <a:ext uri="{FF2B5EF4-FFF2-40B4-BE49-F238E27FC236}">
                <a16:creationId xmlns:a16="http://schemas.microsoft.com/office/drawing/2014/main" id="{B3C22221-FBB9-2D4F-87F6-1EE4302412AF}"/>
              </a:ext>
            </a:extLst>
          </p:cNvPr>
          <p:cNvCxnSpPr/>
          <p:nvPr/>
        </p:nvCxnSpPr>
        <p:spPr>
          <a:xfrm flipV="1">
            <a:off x="4923180" y="3210314"/>
            <a:ext cx="0" cy="22983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右箭头 72">
            <a:extLst>
              <a:ext uri="{FF2B5EF4-FFF2-40B4-BE49-F238E27FC236}">
                <a16:creationId xmlns:a16="http://schemas.microsoft.com/office/drawing/2014/main" id="{DC38F8F5-809B-DC4B-8778-A15C6100C861}"/>
              </a:ext>
            </a:extLst>
          </p:cNvPr>
          <p:cNvSpPr/>
          <p:nvPr/>
        </p:nvSpPr>
        <p:spPr>
          <a:xfrm>
            <a:off x="10499658" y="2620107"/>
            <a:ext cx="237276" cy="123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525B507-AAA0-4148-855C-4C005FA38C7C}"/>
              </a:ext>
            </a:extLst>
          </p:cNvPr>
          <p:cNvSpPr/>
          <p:nvPr/>
        </p:nvSpPr>
        <p:spPr>
          <a:xfrm>
            <a:off x="10709413" y="2359167"/>
            <a:ext cx="468397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</a:t>
            </a:r>
          </a:p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endParaRPr kumimoji="1" lang="zh-CN" alt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立方体 83">
            <a:extLst>
              <a:ext uri="{FF2B5EF4-FFF2-40B4-BE49-F238E27FC236}">
                <a16:creationId xmlns:a16="http://schemas.microsoft.com/office/drawing/2014/main" id="{5949C6B6-4AE8-1F41-973A-8DA35F8C1327}"/>
              </a:ext>
            </a:extLst>
          </p:cNvPr>
          <p:cNvSpPr/>
          <p:nvPr/>
        </p:nvSpPr>
        <p:spPr>
          <a:xfrm>
            <a:off x="9682827" y="3654647"/>
            <a:ext cx="272489" cy="917263"/>
          </a:xfrm>
          <a:prstGeom prst="cube">
            <a:avLst>
              <a:gd name="adj" fmla="val 682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立方体 84">
            <a:extLst>
              <a:ext uri="{FF2B5EF4-FFF2-40B4-BE49-F238E27FC236}">
                <a16:creationId xmlns:a16="http://schemas.microsoft.com/office/drawing/2014/main" id="{D4059E54-CE74-BC4F-82F3-6DF32E99E148}"/>
              </a:ext>
            </a:extLst>
          </p:cNvPr>
          <p:cNvSpPr/>
          <p:nvPr/>
        </p:nvSpPr>
        <p:spPr>
          <a:xfrm>
            <a:off x="9807359" y="3765955"/>
            <a:ext cx="247239" cy="736503"/>
          </a:xfrm>
          <a:prstGeom prst="cube">
            <a:avLst>
              <a:gd name="adj" fmla="val 540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立方体 85">
            <a:extLst>
              <a:ext uri="{FF2B5EF4-FFF2-40B4-BE49-F238E27FC236}">
                <a16:creationId xmlns:a16="http://schemas.microsoft.com/office/drawing/2014/main" id="{714DE2A7-5D11-8447-9D1E-C9228BB826E3}"/>
              </a:ext>
            </a:extLst>
          </p:cNvPr>
          <p:cNvSpPr/>
          <p:nvPr/>
        </p:nvSpPr>
        <p:spPr>
          <a:xfrm>
            <a:off x="9948967" y="3845330"/>
            <a:ext cx="260332" cy="540920"/>
          </a:xfrm>
          <a:prstGeom prst="cube">
            <a:avLst>
              <a:gd name="adj" fmla="val 532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立方体 86">
            <a:extLst>
              <a:ext uri="{FF2B5EF4-FFF2-40B4-BE49-F238E27FC236}">
                <a16:creationId xmlns:a16="http://schemas.microsoft.com/office/drawing/2014/main" id="{E7CAE6D6-5C3D-4046-B148-6797A62D562C}"/>
              </a:ext>
            </a:extLst>
          </p:cNvPr>
          <p:cNvSpPr/>
          <p:nvPr/>
        </p:nvSpPr>
        <p:spPr>
          <a:xfrm>
            <a:off x="10097858" y="3940579"/>
            <a:ext cx="221524" cy="394633"/>
          </a:xfrm>
          <a:prstGeom prst="cube">
            <a:avLst>
              <a:gd name="adj" fmla="val 42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立方体 87">
            <a:extLst>
              <a:ext uri="{FF2B5EF4-FFF2-40B4-BE49-F238E27FC236}">
                <a16:creationId xmlns:a16="http://schemas.microsoft.com/office/drawing/2014/main" id="{6C655570-E736-C642-8707-A4FE348574D7}"/>
              </a:ext>
            </a:extLst>
          </p:cNvPr>
          <p:cNvSpPr/>
          <p:nvPr/>
        </p:nvSpPr>
        <p:spPr>
          <a:xfrm>
            <a:off x="10246593" y="4032330"/>
            <a:ext cx="172883" cy="230179"/>
          </a:xfrm>
          <a:prstGeom prst="cube">
            <a:avLst>
              <a:gd name="adj" fmla="val 330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右箭头 72">
            <a:extLst>
              <a:ext uri="{FF2B5EF4-FFF2-40B4-BE49-F238E27FC236}">
                <a16:creationId xmlns:a16="http://schemas.microsoft.com/office/drawing/2014/main" id="{93EE70AC-A588-6543-AE4D-AF34D0E19834}"/>
              </a:ext>
            </a:extLst>
          </p:cNvPr>
          <p:cNvSpPr/>
          <p:nvPr/>
        </p:nvSpPr>
        <p:spPr>
          <a:xfrm>
            <a:off x="10499658" y="4113401"/>
            <a:ext cx="237276" cy="123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6644140-4244-CB4D-ABCF-918028FCFA76}"/>
              </a:ext>
            </a:extLst>
          </p:cNvPr>
          <p:cNvSpPr/>
          <p:nvPr/>
        </p:nvSpPr>
        <p:spPr>
          <a:xfrm>
            <a:off x="10709413" y="3852461"/>
            <a:ext cx="468397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</a:t>
            </a:r>
          </a:p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endParaRPr kumimoji="1" lang="zh-CN" alt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A22F7C3E-3E39-CB43-A966-37084E801884}"/>
              </a:ext>
            </a:extLst>
          </p:cNvPr>
          <p:cNvSpPr/>
          <p:nvPr/>
        </p:nvSpPr>
        <p:spPr>
          <a:xfrm>
            <a:off x="5363085" y="4116277"/>
            <a:ext cx="122299" cy="122400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5B54390F-8C1B-F94A-9A4C-E8D23FC24A17}"/>
              </a:ext>
            </a:extLst>
          </p:cNvPr>
          <p:cNvSpPr/>
          <p:nvPr/>
        </p:nvSpPr>
        <p:spPr>
          <a:xfrm>
            <a:off x="5554261" y="4122586"/>
            <a:ext cx="122299" cy="122400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B05F5D84-A321-7E4A-BC82-8FF7D64CE282}"/>
              </a:ext>
            </a:extLst>
          </p:cNvPr>
          <p:cNvSpPr/>
          <p:nvPr/>
        </p:nvSpPr>
        <p:spPr>
          <a:xfrm>
            <a:off x="5356768" y="2698048"/>
            <a:ext cx="122400" cy="122400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DA463FED-7004-0C4B-A9D5-8165CA6243FA}"/>
              </a:ext>
            </a:extLst>
          </p:cNvPr>
          <p:cNvSpPr/>
          <p:nvPr/>
        </p:nvSpPr>
        <p:spPr>
          <a:xfrm>
            <a:off x="5554160" y="2690217"/>
            <a:ext cx="122400" cy="122400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95" name="直线箭头连接符 348">
            <a:extLst>
              <a:ext uri="{FF2B5EF4-FFF2-40B4-BE49-F238E27FC236}">
                <a16:creationId xmlns:a16="http://schemas.microsoft.com/office/drawing/2014/main" id="{4CCD1F50-A3FF-BF47-A6F1-49D2ED2677ED}"/>
              </a:ext>
            </a:extLst>
          </p:cNvPr>
          <p:cNvCxnSpPr>
            <a:cxnSpLocks/>
          </p:cNvCxnSpPr>
          <p:nvPr/>
        </p:nvCxnSpPr>
        <p:spPr>
          <a:xfrm>
            <a:off x="6005394" y="2815573"/>
            <a:ext cx="0" cy="41235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箭头连接符 351">
            <a:extLst>
              <a:ext uri="{FF2B5EF4-FFF2-40B4-BE49-F238E27FC236}">
                <a16:creationId xmlns:a16="http://schemas.microsoft.com/office/drawing/2014/main" id="{760AA2D5-26E7-DE4E-ABD2-234AE7923010}"/>
              </a:ext>
            </a:extLst>
          </p:cNvPr>
          <p:cNvCxnSpPr>
            <a:cxnSpLocks/>
          </p:cNvCxnSpPr>
          <p:nvPr/>
        </p:nvCxnSpPr>
        <p:spPr>
          <a:xfrm flipV="1">
            <a:off x="6067739" y="3817409"/>
            <a:ext cx="0" cy="35696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连接符 353">
            <a:extLst>
              <a:ext uri="{FF2B5EF4-FFF2-40B4-BE49-F238E27FC236}">
                <a16:creationId xmlns:a16="http://schemas.microsoft.com/office/drawing/2014/main" id="{0C8677FA-F383-5C4A-9480-0AF89A26EF88}"/>
              </a:ext>
            </a:extLst>
          </p:cNvPr>
          <p:cNvCxnSpPr>
            <a:cxnSpLocks/>
          </p:cNvCxnSpPr>
          <p:nvPr/>
        </p:nvCxnSpPr>
        <p:spPr>
          <a:xfrm flipV="1">
            <a:off x="5992002" y="4162402"/>
            <a:ext cx="72192" cy="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ADF19192-93E2-FB43-BEE5-2B7CAA3B8A58}"/>
                  </a:ext>
                </a:extLst>
              </p:cNvPr>
              <p:cNvSpPr txBox="1"/>
              <p:nvPr/>
            </p:nvSpPr>
            <p:spPr>
              <a:xfrm>
                <a:off x="10274814" y="2867841"/>
                <a:ext cx="1385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𝑐𝐺𝐴𝑁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ADF19192-93E2-FB43-BEE5-2B7CAA3B8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814" y="2867841"/>
                <a:ext cx="1385179" cy="369332"/>
              </a:xfrm>
              <a:prstGeom prst="rect">
                <a:avLst/>
              </a:prstGeom>
              <a:blipFill>
                <a:blip r:embed="rId16"/>
                <a:stretch>
                  <a:fillRect r="-4545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66FEE945-8909-D84C-AB16-096E3AEE1458}"/>
                  </a:ext>
                </a:extLst>
              </p:cNvPr>
              <p:cNvSpPr/>
              <p:nvPr/>
            </p:nvSpPr>
            <p:spPr>
              <a:xfrm>
                <a:off x="10253241" y="4259815"/>
                <a:ext cx="1423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𝐺𝐴𝑁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66FEE945-8909-D84C-AB16-096E3AEE1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3241" y="4259815"/>
                <a:ext cx="142340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56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5" grpId="0" animBg="1"/>
      <p:bldP spid="21" grpId="0" animBg="1"/>
      <p:bldP spid="24" grpId="0" animBg="1"/>
      <p:bldP spid="25" grpId="0" animBg="1"/>
      <p:bldP spid="26" grpId="0" animBg="1"/>
      <p:bldP spid="28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7" grpId="0"/>
      <p:bldP spid="78" grpId="0"/>
      <p:bldP spid="79" grpId="0"/>
      <p:bldP spid="80" grpId="0"/>
      <p:bldP spid="82" grpId="0" animBg="1"/>
      <p:bldP spid="83" grpId="0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/>
      <p:bldP spid="91" grpId="0" animBg="1"/>
      <p:bldP spid="92" grpId="0" animBg="1"/>
      <p:bldP spid="93" grpId="0" animBg="1"/>
      <p:bldP spid="94" grpId="0" animBg="1"/>
      <p:bldP spid="98" grpId="0"/>
      <p:bldP spid="9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B91E8-F5EB-7445-8B58-2BA1C0927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300" dirty="0"/>
              <a:t>Partition-Controlled Human Image Generation 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E5EA355-0C9C-0B4A-816F-65CABF46A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F8FF10-CAE1-6441-9BB1-C0B8725E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  <p:sp>
        <p:nvSpPr>
          <p:cNvPr id="6" name="圆角矩形 40">
            <a:extLst>
              <a:ext uri="{FF2B5EF4-FFF2-40B4-BE49-F238E27FC236}">
                <a16:creationId xmlns:a16="http://schemas.microsoft.com/office/drawing/2014/main" id="{F9E4831B-B1C4-4C40-AF17-CDFB3AFC0817}"/>
              </a:ext>
            </a:extLst>
          </p:cNvPr>
          <p:cNvSpPr/>
          <p:nvPr/>
        </p:nvSpPr>
        <p:spPr>
          <a:xfrm>
            <a:off x="4655513" y="2068373"/>
            <a:ext cx="3378246" cy="2933372"/>
          </a:xfrm>
          <a:prstGeom prst="roundRect">
            <a:avLst>
              <a:gd name="adj" fmla="val 9017"/>
            </a:avLst>
          </a:prstGeom>
          <a:solidFill>
            <a:srgbClr val="B9907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88">
            <a:extLst>
              <a:ext uri="{FF2B5EF4-FFF2-40B4-BE49-F238E27FC236}">
                <a16:creationId xmlns:a16="http://schemas.microsoft.com/office/drawing/2014/main" id="{04E31CCB-BDAE-954B-AAD2-FA471F55A63A}"/>
              </a:ext>
            </a:extLst>
          </p:cNvPr>
          <p:cNvSpPr/>
          <p:nvPr/>
        </p:nvSpPr>
        <p:spPr>
          <a:xfrm>
            <a:off x="8239876" y="2051575"/>
            <a:ext cx="2885512" cy="2920862"/>
          </a:xfrm>
          <a:prstGeom prst="roundRect">
            <a:avLst>
              <a:gd name="adj" fmla="val 9017"/>
            </a:avLst>
          </a:prstGeom>
          <a:solidFill>
            <a:srgbClr val="5A5C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18">
            <a:extLst>
              <a:ext uri="{FF2B5EF4-FFF2-40B4-BE49-F238E27FC236}">
                <a16:creationId xmlns:a16="http://schemas.microsoft.com/office/drawing/2014/main" id="{72EF7E83-A656-464A-8063-62556369751D}"/>
              </a:ext>
            </a:extLst>
          </p:cNvPr>
          <p:cNvSpPr/>
          <p:nvPr/>
        </p:nvSpPr>
        <p:spPr>
          <a:xfrm>
            <a:off x="479974" y="2068373"/>
            <a:ext cx="3968764" cy="2933372"/>
          </a:xfrm>
          <a:prstGeom prst="roundRect">
            <a:avLst>
              <a:gd name="adj" fmla="val 9017"/>
            </a:avLst>
          </a:prstGeom>
          <a:solidFill>
            <a:srgbClr val="BDD5D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D7C815-6EF5-E543-8471-FF0CDB0D0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046" y="3761907"/>
            <a:ext cx="468018" cy="9360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243B985-3134-7246-9B4C-7DB2D229E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46" y="2400652"/>
            <a:ext cx="468018" cy="9360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D4FE5DA-3A41-F54B-816D-C5802013B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83" y="2324111"/>
            <a:ext cx="468018" cy="9360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A6F1C25-50C0-2147-BBE1-8D2597643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028" y="2324111"/>
            <a:ext cx="468018" cy="9360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2E5A456-7C7E-DB4F-B7E2-3FEF3EDD2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947" y="2324112"/>
            <a:ext cx="468018" cy="936036"/>
          </a:xfrm>
          <a:prstGeom prst="rect">
            <a:avLst/>
          </a:prstGeom>
        </p:spPr>
      </p:pic>
      <p:sp>
        <p:nvSpPr>
          <p:cNvPr id="14" name="圆角矩形 12">
            <a:extLst>
              <a:ext uri="{FF2B5EF4-FFF2-40B4-BE49-F238E27FC236}">
                <a16:creationId xmlns:a16="http://schemas.microsoft.com/office/drawing/2014/main" id="{C5ED16AB-74BE-CF4E-A4E5-120925F64D92}"/>
              </a:ext>
            </a:extLst>
          </p:cNvPr>
          <p:cNvSpPr/>
          <p:nvPr/>
        </p:nvSpPr>
        <p:spPr>
          <a:xfrm>
            <a:off x="618298" y="2233851"/>
            <a:ext cx="2193409" cy="1112963"/>
          </a:xfrm>
          <a:prstGeom prst="roundRect">
            <a:avLst>
              <a:gd name="adj" fmla="val 4366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右箭头 20">
            <a:extLst>
              <a:ext uri="{FF2B5EF4-FFF2-40B4-BE49-F238E27FC236}">
                <a16:creationId xmlns:a16="http://schemas.microsoft.com/office/drawing/2014/main" id="{05117326-D151-6744-8B9E-4139CA606632}"/>
              </a:ext>
            </a:extLst>
          </p:cNvPr>
          <p:cNvSpPr/>
          <p:nvPr/>
        </p:nvSpPr>
        <p:spPr>
          <a:xfrm>
            <a:off x="2709285" y="2649415"/>
            <a:ext cx="511477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EAD8EED-DFF4-9E40-A64C-F69ABF37F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046" y="2324112"/>
            <a:ext cx="468018" cy="93603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4DD3100-5C57-8441-92C8-19B53A992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983" y="3672370"/>
            <a:ext cx="468018" cy="93603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6B72A77-057B-DD42-B1BA-F58713E9E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866" y="3682013"/>
            <a:ext cx="468018" cy="93603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FC4D541-CF66-A044-B9AC-F05FDA127C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4169" y="3682880"/>
            <a:ext cx="468018" cy="936036"/>
          </a:xfrm>
          <a:prstGeom prst="rect">
            <a:avLst/>
          </a:prstGeom>
        </p:spPr>
      </p:pic>
      <p:sp>
        <p:nvSpPr>
          <p:cNvPr id="20" name="圆角矩形 13">
            <a:extLst>
              <a:ext uri="{FF2B5EF4-FFF2-40B4-BE49-F238E27FC236}">
                <a16:creationId xmlns:a16="http://schemas.microsoft.com/office/drawing/2014/main" id="{66F07F22-39A5-4644-9A50-7F3F2DFA9499}"/>
              </a:ext>
            </a:extLst>
          </p:cNvPr>
          <p:cNvSpPr/>
          <p:nvPr/>
        </p:nvSpPr>
        <p:spPr>
          <a:xfrm>
            <a:off x="615790" y="3585251"/>
            <a:ext cx="2193409" cy="1112963"/>
          </a:xfrm>
          <a:prstGeom prst="roundRect">
            <a:avLst>
              <a:gd name="adj" fmla="val 4366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箭头 21">
            <a:extLst>
              <a:ext uri="{FF2B5EF4-FFF2-40B4-BE49-F238E27FC236}">
                <a16:creationId xmlns:a16="http://schemas.microsoft.com/office/drawing/2014/main" id="{C465B986-D1DE-9E4A-82F2-E0B537F3C5E1}"/>
              </a:ext>
            </a:extLst>
          </p:cNvPr>
          <p:cNvSpPr/>
          <p:nvPr/>
        </p:nvSpPr>
        <p:spPr>
          <a:xfrm>
            <a:off x="2699134" y="4009114"/>
            <a:ext cx="511477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DBBD54AB-CD51-3841-9A77-F6A2FAC428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9121" y="3682013"/>
            <a:ext cx="468018" cy="93603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BC29DDD-926E-1747-B63D-A108EDC97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055" y="2322043"/>
            <a:ext cx="468018" cy="936036"/>
          </a:xfrm>
          <a:prstGeom prst="rect">
            <a:avLst/>
          </a:prstGeom>
        </p:spPr>
      </p:pic>
      <p:sp>
        <p:nvSpPr>
          <p:cNvPr id="24" name="右箭头 41">
            <a:extLst>
              <a:ext uri="{FF2B5EF4-FFF2-40B4-BE49-F238E27FC236}">
                <a16:creationId xmlns:a16="http://schemas.microsoft.com/office/drawing/2014/main" id="{2D6C6409-49BC-3043-8063-59E1908ECE09}"/>
              </a:ext>
            </a:extLst>
          </p:cNvPr>
          <p:cNvSpPr/>
          <p:nvPr/>
        </p:nvSpPr>
        <p:spPr>
          <a:xfrm>
            <a:off x="4265686" y="2658612"/>
            <a:ext cx="511477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右箭头 42">
            <a:extLst>
              <a:ext uri="{FF2B5EF4-FFF2-40B4-BE49-F238E27FC236}">
                <a16:creationId xmlns:a16="http://schemas.microsoft.com/office/drawing/2014/main" id="{37B980BF-1DAE-AF4E-B581-DC2A403F6B53}"/>
              </a:ext>
            </a:extLst>
          </p:cNvPr>
          <p:cNvSpPr/>
          <p:nvPr/>
        </p:nvSpPr>
        <p:spPr>
          <a:xfrm>
            <a:off x="4265321" y="4018311"/>
            <a:ext cx="511477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右箭头 47">
            <a:extLst>
              <a:ext uri="{FF2B5EF4-FFF2-40B4-BE49-F238E27FC236}">
                <a16:creationId xmlns:a16="http://schemas.microsoft.com/office/drawing/2014/main" id="{81782EFE-AABB-8440-A37A-335784C26635}"/>
              </a:ext>
            </a:extLst>
          </p:cNvPr>
          <p:cNvSpPr/>
          <p:nvPr/>
        </p:nvSpPr>
        <p:spPr>
          <a:xfrm>
            <a:off x="7051576" y="3336522"/>
            <a:ext cx="430384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616ABA7E-5D23-4840-A51A-9A2038ECDA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2747" y="3051524"/>
            <a:ext cx="468018" cy="936036"/>
          </a:xfrm>
          <a:prstGeom prst="rect">
            <a:avLst/>
          </a:prstGeom>
        </p:spPr>
      </p:pic>
      <p:sp>
        <p:nvSpPr>
          <p:cNvPr id="28" name="右箭头 72">
            <a:extLst>
              <a:ext uri="{FF2B5EF4-FFF2-40B4-BE49-F238E27FC236}">
                <a16:creationId xmlns:a16="http://schemas.microsoft.com/office/drawing/2014/main" id="{CED2D70E-1882-C142-90A4-5890EB4B9531}"/>
              </a:ext>
            </a:extLst>
          </p:cNvPr>
          <p:cNvSpPr/>
          <p:nvPr/>
        </p:nvSpPr>
        <p:spPr>
          <a:xfrm>
            <a:off x="7978366" y="3300976"/>
            <a:ext cx="511477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BEE803D-5EC6-2640-A165-C8EBE6E3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777" y="3155920"/>
            <a:ext cx="336370" cy="672741"/>
          </a:xfrm>
          <a:prstGeom prst="rect">
            <a:avLst/>
          </a:prstGeom>
          <a:ln w="0">
            <a:noFill/>
            <a:prstDash val="dash"/>
          </a:ln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DC5FAB8-7488-B94C-B533-686FDD862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655" y="2199149"/>
            <a:ext cx="336370" cy="67274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68CFF17-EFB0-2A4D-B0FB-6CD9C4683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910" y="2109990"/>
            <a:ext cx="336370" cy="67274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899D0A2-81DC-2E45-8620-8D30AE775B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3910" y="3032027"/>
            <a:ext cx="336370" cy="67274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8E8CC91-873E-B041-B4CA-682E38B41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160" y="4144221"/>
            <a:ext cx="336370" cy="67274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DD3C0A28-86E6-194D-9AF7-E39307720D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3910" y="4020328"/>
            <a:ext cx="336370" cy="672741"/>
          </a:xfrm>
          <a:prstGeom prst="rect">
            <a:avLst/>
          </a:prstGeom>
        </p:spPr>
      </p:pic>
      <p:cxnSp>
        <p:nvCxnSpPr>
          <p:cNvPr id="35" name="直线箭头连接符 81">
            <a:extLst>
              <a:ext uri="{FF2B5EF4-FFF2-40B4-BE49-F238E27FC236}">
                <a16:creationId xmlns:a16="http://schemas.microsoft.com/office/drawing/2014/main" id="{C62077EB-0C4A-7146-BE6D-A1C4DC519F6E}"/>
              </a:ext>
            </a:extLst>
          </p:cNvPr>
          <p:cNvCxnSpPr>
            <a:cxnSpLocks/>
          </p:cNvCxnSpPr>
          <p:nvPr/>
        </p:nvCxnSpPr>
        <p:spPr>
          <a:xfrm>
            <a:off x="9187595" y="2517810"/>
            <a:ext cx="403889" cy="10229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82">
            <a:extLst>
              <a:ext uri="{FF2B5EF4-FFF2-40B4-BE49-F238E27FC236}">
                <a16:creationId xmlns:a16="http://schemas.microsoft.com/office/drawing/2014/main" id="{D450CF4C-D66C-C644-8D10-2AD8AC92F0D6}"/>
              </a:ext>
            </a:extLst>
          </p:cNvPr>
          <p:cNvCxnSpPr>
            <a:cxnSpLocks/>
          </p:cNvCxnSpPr>
          <p:nvPr/>
        </p:nvCxnSpPr>
        <p:spPr>
          <a:xfrm flipV="1">
            <a:off x="9185722" y="2629304"/>
            <a:ext cx="405762" cy="834664"/>
          </a:xfrm>
          <a:prstGeom prst="straightConnector1">
            <a:avLst/>
          </a:prstGeom>
          <a:ln w="19050">
            <a:solidFill>
              <a:srgbClr val="4674C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83">
            <a:extLst>
              <a:ext uri="{FF2B5EF4-FFF2-40B4-BE49-F238E27FC236}">
                <a16:creationId xmlns:a16="http://schemas.microsoft.com/office/drawing/2014/main" id="{143B7F8C-36C1-A34E-A0FB-6AE2AA84F2B8}"/>
              </a:ext>
            </a:extLst>
          </p:cNvPr>
          <p:cNvCxnSpPr>
            <a:cxnSpLocks/>
          </p:cNvCxnSpPr>
          <p:nvPr/>
        </p:nvCxnSpPr>
        <p:spPr>
          <a:xfrm flipV="1">
            <a:off x="9185722" y="2576832"/>
            <a:ext cx="405762" cy="193262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84">
            <a:extLst>
              <a:ext uri="{FF2B5EF4-FFF2-40B4-BE49-F238E27FC236}">
                <a16:creationId xmlns:a16="http://schemas.microsoft.com/office/drawing/2014/main" id="{FD63FB91-8A03-4F4D-AC0A-879A5AFCFC9A}"/>
              </a:ext>
            </a:extLst>
          </p:cNvPr>
          <p:cNvCxnSpPr>
            <a:cxnSpLocks/>
          </p:cNvCxnSpPr>
          <p:nvPr/>
        </p:nvCxnSpPr>
        <p:spPr>
          <a:xfrm>
            <a:off x="9185722" y="3490234"/>
            <a:ext cx="386325" cy="64445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85">
            <a:extLst>
              <a:ext uri="{FF2B5EF4-FFF2-40B4-BE49-F238E27FC236}">
                <a16:creationId xmlns:a16="http://schemas.microsoft.com/office/drawing/2014/main" id="{C6C570F9-5A3C-764C-AE28-88254C63923D}"/>
              </a:ext>
            </a:extLst>
          </p:cNvPr>
          <p:cNvCxnSpPr>
            <a:cxnSpLocks/>
          </p:cNvCxnSpPr>
          <p:nvPr/>
        </p:nvCxnSpPr>
        <p:spPr>
          <a:xfrm flipV="1">
            <a:off x="9185722" y="4134689"/>
            <a:ext cx="386325" cy="374764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 39">
            <a:extLst>
              <a:ext uri="{FF2B5EF4-FFF2-40B4-BE49-F238E27FC236}">
                <a16:creationId xmlns:a16="http://schemas.microsoft.com/office/drawing/2014/main" id="{03BBBCED-F74B-4340-8555-7FA454D91B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447" y="3672370"/>
            <a:ext cx="468018" cy="93603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613677BC-1191-AC45-BF58-84A828FBF89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0" r="14563"/>
          <a:stretch/>
        </p:blipFill>
        <p:spPr>
          <a:xfrm>
            <a:off x="3305586" y="3681803"/>
            <a:ext cx="463455" cy="9360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434A02BB-38E0-4E4B-812C-338F0C1AEE8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0" r="14563"/>
          <a:stretch/>
        </p:blipFill>
        <p:spPr>
          <a:xfrm>
            <a:off x="8536291" y="4013016"/>
            <a:ext cx="333331" cy="673200"/>
          </a:xfrm>
          <a:prstGeom prst="rect">
            <a:avLst/>
          </a:prstGeom>
        </p:spPr>
      </p:pic>
      <p:sp>
        <p:nvSpPr>
          <p:cNvPr id="43" name="圆角矩形 233">
            <a:extLst>
              <a:ext uri="{FF2B5EF4-FFF2-40B4-BE49-F238E27FC236}">
                <a16:creationId xmlns:a16="http://schemas.microsoft.com/office/drawing/2014/main" id="{32B8F235-E225-2942-9A4F-36888FD0A405}"/>
              </a:ext>
            </a:extLst>
          </p:cNvPr>
          <p:cNvSpPr/>
          <p:nvPr/>
        </p:nvSpPr>
        <p:spPr>
          <a:xfrm rot="5400000">
            <a:off x="4462171" y="4068041"/>
            <a:ext cx="926036" cy="124689"/>
          </a:xfrm>
          <a:prstGeom prst="roundRect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下箭头 234">
            <a:extLst>
              <a:ext uri="{FF2B5EF4-FFF2-40B4-BE49-F238E27FC236}">
                <a16:creationId xmlns:a16="http://schemas.microsoft.com/office/drawing/2014/main" id="{B772D557-26DA-964A-AE72-DC0981DF853E}"/>
              </a:ext>
            </a:extLst>
          </p:cNvPr>
          <p:cNvSpPr/>
          <p:nvPr/>
        </p:nvSpPr>
        <p:spPr>
          <a:xfrm rot="16200000">
            <a:off x="5119483" y="3806717"/>
            <a:ext cx="707704" cy="714560"/>
          </a:xfrm>
          <a:prstGeom prst="downArrow">
            <a:avLst/>
          </a:prstGeom>
          <a:solidFill>
            <a:srgbClr val="5A5C5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CFA954FF-79C8-254A-8495-100B4B62095C}"/>
              </a:ext>
            </a:extLst>
          </p:cNvPr>
          <p:cNvSpPr/>
          <p:nvPr/>
        </p:nvSpPr>
        <p:spPr>
          <a:xfrm>
            <a:off x="5182663" y="4113171"/>
            <a:ext cx="122299" cy="122400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圆角矩形 243">
            <a:extLst>
              <a:ext uri="{FF2B5EF4-FFF2-40B4-BE49-F238E27FC236}">
                <a16:creationId xmlns:a16="http://schemas.microsoft.com/office/drawing/2014/main" id="{DBC7A166-F8FF-6F4E-8F14-7B4C51317590}"/>
              </a:ext>
            </a:extLst>
          </p:cNvPr>
          <p:cNvSpPr/>
          <p:nvPr/>
        </p:nvSpPr>
        <p:spPr>
          <a:xfrm rot="5400000">
            <a:off x="4459447" y="2717984"/>
            <a:ext cx="926036" cy="124689"/>
          </a:xfrm>
          <a:prstGeom prst="roundRect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下箭头 245">
            <a:extLst>
              <a:ext uri="{FF2B5EF4-FFF2-40B4-BE49-F238E27FC236}">
                <a16:creationId xmlns:a16="http://schemas.microsoft.com/office/drawing/2014/main" id="{43DB66D9-EEDE-3B46-B5BB-187991776AD6}"/>
              </a:ext>
            </a:extLst>
          </p:cNvPr>
          <p:cNvSpPr/>
          <p:nvPr/>
        </p:nvSpPr>
        <p:spPr>
          <a:xfrm rot="16200000">
            <a:off x="5126326" y="2398825"/>
            <a:ext cx="677009" cy="692543"/>
          </a:xfrm>
          <a:prstGeom prst="downArrow">
            <a:avLst/>
          </a:prstGeom>
          <a:solidFill>
            <a:srgbClr val="D8D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30BC1B42-0B0F-6442-A791-D5E5F4A6843A}"/>
              </a:ext>
            </a:extLst>
          </p:cNvPr>
          <p:cNvSpPr/>
          <p:nvPr/>
        </p:nvSpPr>
        <p:spPr>
          <a:xfrm>
            <a:off x="5185233" y="2693173"/>
            <a:ext cx="122400" cy="122400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圆角矩形 249">
            <a:extLst>
              <a:ext uri="{FF2B5EF4-FFF2-40B4-BE49-F238E27FC236}">
                <a16:creationId xmlns:a16="http://schemas.microsoft.com/office/drawing/2014/main" id="{7113156B-2B71-BC40-852B-7AB7C73EAC79}"/>
              </a:ext>
            </a:extLst>
          </p:cNvPr>
          <p:cNvSpPr/>
          <p:nvPr/>
        </p:nvSpPr>
        <p:spPr>
          <a:xfrm rot="5400000">
            <a:off x="5679237" y="2723498"/>
            <a:ext cx="468000" cy="125999"/>
          </a:xfrm>
          <a:prstGeom prst="roundRect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圆角矩形 250">
            <a:extLst>
              <a:ext uri="{FF2B5EF4-FFF2-40B4-BE49-F238E27FC236}">
                <a16:creationId xmlns:a16="http://schemas.microsoft.com/office/drawing/2014/main" id="{E12CC75E-3C79-864F-BFFD-23C64EA28663}"/>
              </a:ext>
            </a:extLst>
          </p:cNvPr>
          <p:cNvSpPr/>
          <p:nvPr/>
        </p:nvSpPr>
        <p:spPr>
          <a:xfrm rot="5400000">
            <a:off x="5695657" y="4096883"/>
            <a:ext cx="468000" cy="124689"/>
          </a:xfrm>
          <a:prstGeom prst="roundRect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线连接符 252">
            <a:extLst>
              <a:ext uri="{FF2B5EF4-FFF2-40B4-BE49-F238E27FC236}">
                <a16:creationId xmlns:a16="http://schemas.microsoft.com/office/drawing/2014/main" id="{4E6C77D9-B7BD-F44C-B8A2-DAA2C22383C4}"/>
              </a:ext>
            </a:extLst>
          </p:cNvPr>
          <p:cNvCxnSpPr>
            <a:stCxn id="16" idx="2"/>
          </p:cNvCxnSpPr>
          <p:nvPr/>
        </p:nvCxnSpPr>
        <p:spPr>
          <a:xfrm>
            <a:off x="2497055" y="3260148"/>
            <a:ext cx="0" cy="18000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254">
            <a:extLst>
              <a:ext uri="{FF2B5EF4-FFF2-40B4-BE49-F238E27FC236}">
                <a16:creationId xmlns:a16="http://schemas.microsoft.com/office/drawing/2014/main" id="{3DFDA48F-0424-B545-92FD-63C7466445C1}"/>
              </a:ext>
            </a:extLst>
          </p:cNvPr>
          <p:cNvCxnSpPr>
            <a:cxnSpLocks/>
          </p:cNvCxnSpPr>
          <p:nvPr/>
        </p:nvCxnSpPr>
        <p:spPr>
          <a:xfrm>
            <a:off x="2497055" y="3426486"/>
            <a:ext cx="2974522" cy="3205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257">
            <a:extLst>
              <a:ext uri="{FF2B5EF4-FFF2-40B4-BE49-F238E27FC236}">
                <a16:creationId xmlns:a16="http://schemas.microsoft.com/office/drawing/2014/main" id="{70690A91-61BE-2440-89F0-D4BA972508D0}"/>
              </a:ext>
            </a:extLst>
          </p:cNvPr>
          <p:cNvCxnSpPr/>
          <p:nvPr/>
        </p:nvCxnSpPr>
        <p:spPr>
          <a:xfrm flipV="1">
            <a:off x="5475925" y="3013006"/>
            <a:ext cx="0" cy="42984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259">
            <a:extLst>
              <a:ext uri="{FF2B5EF4-FFF2-40B4-BE49-F238E27FC236}">
                <a16:creationId xmlns:a16="http://schemas.microsoft.com/office/drawing/2014/main" id="{C79D3853-3218-A04C-83D3-FAEA563DFF8A}"/>
              </a:ext>
            </a:extLst>
          </p:cNvPr>
          <p:cNvSpPr/>
          <p:nvPr/>
        </p:nvSpPr>
        <p:spPr>
          <a:xfrm rot="5400000">
            <a:off x="6691752" y="3520997"/>
            <a:ext cx="926036" cy="124689"/>
          </a:xfrm>
          <a:prstGeom prst="roundRect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圆角矩形 258">
            <a:extLst>
              <a:ext uri="{FF2B5EF4-FFF2-40B4-BE49-F238E27FC236}">
                <a16:creationId xmlns:a16="http://schemas.microsoft.com/office/drawing/2014/main" id="{F2025C30-F3CF-1147-86FF-6BD7EA2D4330}"/>
              </a:ext>
            </a:extLst>
          </p:cNvPr>
          <p:cNvSpPr/>
          <p:nvPr/>
        </p:nvSpPr>
        <p:spPr>
          <a:xfrm rot="5400000">
            <a:off x="6650903" y="3452198"/>
            <a:ext cx="926036" cy="124689"/>
          </a:xfrm>
          <a:prstGeom prst="roundRect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圆角矩形 200">
            <a:extLst>
              <a:ext uri="{FF2B5EF4-FFF2-40B4-BE49-F238E27FC236}">
                <a16:creationId xmlns:a16="http://schemas.microsoft.com/office/drawing/2014/main" id="{B0C6D60F-C0C1-C444-B919-06871743FCD1}"/>
              </a:ext>
            </a:extLst>
          </p:cNvPr>
          <p:cNvSpPr/>
          <p:nvPr/>
        </p:nvSpPr>
        <p:spPr>
          <a:xfrm rot="5400000">
            <a:off x="6594328" y="3366970"/>
            <a:ext cx="925200" cy="125999"/>
          </a:xfrm>
          <a:prstGeom prst="roundRect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下箭头 260">
            <a:extLst>
              <a:ext uri="{FF2B5EF4-FFF2-40B4-BE49-F238E27FC236}">
                <a16:creationId xmlns:a16="http://schemas.microsoft.com/office/drawing/2014/main" id="{07F1C816-E4EB-BE4B-950F-6D4C23DF5EBC}"/>
              </a:ext>
            </a:extLst>
          </p:cNvPr>
          <p:cNvSpPr/>
          <p:nvPr/>
        </p:nvSpPr>
        <p:spPr>
          <a:xfrm rot="16200000">
            <a:off x="5995555" y="2950840"/>
            <a:ext cx="888075" cy="1054194"/>
          </a:xfrm>
          <a:prstGeom prst="downArrow">
            <a:avLst/>
          </a:prstGeom>
          <a:solidFill>
            <a:srgbClr val="5A5C5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圆角矩形 262">
            <a:extLst>
              <a:ext uri="{FF2B5EF4-FFF2-40B4-BE49-F238E27FC236}">
                <a16:creationId xmlns:a16="http://schemas.microsoft.com/office/drawing/2014/main" id="{AFEB2AE5-1000-0E47-9DB3-C0BCA83FF330}"/>
              </a:ext>
            </a:extLst>
          </p:cNvPr>
          <p:cNvSpPr/>
          <p:nvPr/>
        </p:nvSpPr>
        <p:spPr>
          <a:xfrm rot="5400000">
            <a:off x="5833739" y="3514486"/>
            <a:ext cx="468000" cy="124689"/>
          </a:xfrm>
          <a:prstGeom prst="roundRect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圆角矩形 261">
            <a:extLst>
              <a:ext uri="{FF2B5EF4-FFF2-40B4-BE49-F238E27FC236}">
                <a16:creationId xmlns:a16="http://schemas.microsoft.com/office/drawing/2014/main" id="{6DE8D197-9295-3E42-8E53-7F225F3F3BB5}"/>
              </a:ext>
            </a:extLst>
          </p:cNvPr>
          <p:cNvSpPr/>
          <p:nvPr/>
        </p:nvSpPr>
        <p:spPr>
          <a:xfrm rot="5400000">
            <a:off x="5752367" y="3414241"/>
            <a:ext cx="468000" cy="125999"/>
          </a:xfrm>
          <a:prstGeom prst="roundRect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圆角矩形 263">
            <a:extLst>
              <a:ext uri="{FF2B5EF4-FFF2-40B4-BE49-F238E27FC236}">
                <a16:creationId xmlns:a16="http://schemas.microsoft.com/office/drawing/2014/main" id="{67A1DB2B-A9EE-8747-A771-BE92DEBE5F78}"/>
              </a:ext>
            </a:extLst>
          </p:cNvPr>
          <p:cNvSpPr/>
          <p:nvPr/>
        </p:nvSpPr>
        <p:spPr>
          <a:xfrm rot="5400000">
            <a:off x="5683041" y="3324944"/>
            <a:ext cx="468000" cy="125999"/>
          </a:xfrm>
          <a:prstGeom prst="roundRect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C00CB03E-EAE4-D742-8C04-FE3227D23090}"/>
              </a:ext>
            </a:extLst>
          </p:cNvPr>
          <p:cNvSpPr/>
          <p:nvPr/>
        </p:nvSpPr>
        <p:spPr>
          <a:xfrm>
            <a:off x="6201991" y="3404334"/>
            <a:ext cx="166795" cy="166795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29F371A0-6676-7143-83B6-DE19E7A8B100}"/>
              </a:ext>
            </a:extLst>
          </p:cNvPr>
          <p:cNvSpPr/>
          <p:nvPr/>
        </p:nvSpPr>
        <p:spPr>
          <a:xfrm>
            <a:off x="6470124" y="3402731"/>
            <a:ext cx="166795" cy="166795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38F377A7-0442-644E-9D1F-227EFC391250}"/>
              </a:ext>
            </a:extLst>
          </p:cNvPr>
          <p:cNvSpPr/>
          <p:nvPr/>
        </p:nvSpPr>
        <p:spPr>
          <a:xfrm>
            <a:off x="6743802" y="3404334"/>
            <a:ext cx="166795" cy="166795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7BFC4B30-22BC-DD43-824B-5276810216D8}"/>
              </a:ext>
            </a:extLst>
          </p:cNvPr>
          <p:cNvSpPr/>
          <p:nvPr/>
        </p:nvSpPr>
        <p:spPr>
          <a:xfrm>
            <a:off x="6174575" y="3373080"/>
            <a:ext cx="166795" cy="166795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8A4C46FC-0F95-DE4F-9B5E-1916DA7DEAEE}"/>
              </a:ext>
            </a:extLst>
          </p:cNvPr>
          <p:cNvSpPr/>
          <p:nvPr/>
        </p:nvSpPr>
        <p:spPr>
          <a:xfrm>
            <a:off x="6447323" y="3371477"/>
            <a:ext cx="166795" cy="166795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498EAAE8-1DFE-BB4D-8CC8-22671DC712F8}"/>
              </a:ext>
            </a:extLst>
          </p:cNvPr>
          <p:cNvSpPr/>
          <p:nvPr/>
        </p:nvSpPr>
        <p:spPr>
          <a:xfrm>
            <a:off x="6716386" y="3373080"/>
            <a:ext cx="166795" cy="166795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234CA3CC-8960-1A48-8D9A-BF20E649BB05}"/>
              </a:ext>
            </a:extLst>
          </p:cNvPr>
          <p:cNvSpPr/>
          <p:nvPr/>
        </p:nvSpPr>
        <p:spPr>
          <a:xfrm>
            <a:off x="6150137" y="3346814"/>
            <a:ext cx="166795" cy="166795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4A431EBA-0D35-624A-98D5-56A99DD0053A}"/>
              </a:ext>
            </a:extLst>
          </p:cNvPr>
          <p:cNvSpPr/>
          <p:nvPr/>
        </p:nvSpPr>
        <p:spPr>
          <a:xfrm>
            <a:off x="6416491" y="3345211"/>
            <a:ext cx="166795" cy="166795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D639086D-C11A-6046-BAD8-0E42859CDD15}"/>
              </a:ext>
            </a:extLst>
          </p:cNvPr>
          <p:cNvSpPr/>
          <p:nvPr/>
        </p:nvSpPr>
        <p:spPr>
          <a:xfrm>
            <a:off x="6685554" y="3346814"/>
            <a:ext cx="166795" cy="166795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立方体 69">
            <a:extLst>
              <a:ext uri="{FF2B5EF4-FFF2-40B4-BE49-F238E27FC236}">
                <a16:creationId xmlns:a16="http://schemas.microsoft.com/office/drawing/2014/main" id="{E8EFD521-E38A-544A-B42C-C14673A7DA09}"/>
              </a:ext>
            </a:extLst>
          </p:cNvPr>
          <p:cNvSpPr/>
          <p:nvPr/>
        </p:nvSpPr>
        <p:spPr>
          <a:xfrm>
            <a:off x="9682630" y="2199149"/>
            <a:ext cx="272489" cy="917263"/>
          </a:xfrm>
          <a:prstGeom prst="cube">
            <a:avLst>
              <a:gd name="adj" fmla="val 682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立方体 70">
            <a:extLst>
              <a:ext uri="{FF2B5EF4-FFF2-40B4-BE49-F238E27FC236}">
                <a16:creationId xmlns:a16="http://schemas.microsoft.com/office/drawing/2014/main" id="{DD539DCB-4493-EE44-B170-C7BFB85F58AA}"/>
              </a:ext>
            </a:extLst>
          </p:cNvPr>
          <p:cNvSpPr/>
          <p:nvPr/>
        </p:nvSpPr>
        <p:spPr>
          <a:xfrm>
            <a:off x="9807162" y="2310457"/>
            <a:ext cx="247239" cy="736503"/>
          </a:xfrm>
          <a:prstGeom prst="cube">
            <a:avLst>
              <a:gd name="adj" fmla="val 540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立方体 71">
            <a:extLst>
              <a:ext uri="{FF2B5EF4-FFF2-40B4-BE49-F238E27FC236}">
                <a16:creationId xmlns:a16="http://schemas.microsoft.com/office/drawing/2014/main" id="{B361394A-DF52-B74B-A02D-96E9EDFBE851}"/>
              </a:ext>
            </a:extLst>
          </p:cNvPr>
          <p:cNvSpPr/>
          <p:nvPr/>
        </p:nvSpPr>
        <p:spPr>
          <a:xfrm>
            <a:off x="9948770" y="2389832"/>
            <a:ext cx="260332" cy="540920"/>
          </a:xfrm>
          <a:prstGeom prst="cube">
            <a:avLst>
              <a:gd name="adj" fmla="val 532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立方体 72">
            <a:extLst>
              <a:ext uri="{FF2B5EF4-FFF2-40B4-BE49-F238E27FC236}">
                <a16:creationId xmlns:a16="http://schemas.microsoft.com/office/drawing/2014/main" id="{CFBBB39E-6A49-374E-83F2-012551899CCB}"/>
              </a:ext>
            </a:extLst>
          </p:cNvPr>
          <p:cNvSpPr/>
          <p:nvPr/>
        </p:nvSpPr>
        <p:spPr>
          <a:xfrm>
            <a:off x="10097661" y="2485081"/>
            <a:ext cx="221524" cy="394633"/>
          </a:xfrm>
          <a:prstGeom prst="cube">
            <a:avLst>
              <a:gd name="adj" fmla="val 42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立方体 73">
            <a:extLst>
              <a:ext uri="{FF2B5EF4-FFF2-40B4-BE49-F238E27FC236}">
                <a16:creationId xmlns:a16="http://schemas.microsoft.com/office/drawing/2014/main" id="{05FA6738-EADB-5E4C-B5AF-9CCB0D3C2630}"/>
              </a:ext>
            </a:extLst>
          </p:cNvPr>
          <p:cNvSpPr/>
          <p:nvPr/>
        </p:nvSpPr>
        <p:spPr>
          <a:xfrm>
            <a:off x="10246396" y="2576832"/>
            <a:ext cx="172883" cy="230179"/>
          </a:xfrm>
          <a:prstGeom prst="cube">
            <a:avLst>
              <a:gd name="adj" fmla="val 330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98DB5642-0606-6E48-8882-66537D4C8006}"/>
                  </a:ext>
                </a:extLst>
              </p:cNvPr>
              <p:cNvSpPr txBox="1"/>
              <p:nvPr/>
            </p:nvSpPr>
            <p:spPr>
              <a:xfrm>
                <a:off x="599608" y="4609843"/>
                <a:ext cx="640496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𝑡𝑔𝑡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98DB5642-0606-6E48-8882-66537D4C8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08" y="4609843"/>
                <a:ext cx="640496" cy="391902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DF63BC7A-891B-3746-9FBD-CBECED13EAE3}"/>
                  </a:ext>
                </a:extLst>
              </p:cNvPr>
              <p:cNvSpPr txBox="1"/>
              <p:nvPr/>
            </p:nvSpPr>
            <p:spPr>
              <a:xfrm>
                <a:off x="599992" y="3256162"/>
                <a:ext cx="6397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DF63BC7A-891B-3746-9FBD-CBECED13E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92" y="3256162"/>
                <a:ext cx="63972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7E13AF8E-A0CC-E64E-B1F8-F10F936049C4}"/>
                  </a:ext>
                </a:extLst>
              </p:cNvPr>
              <p:cNvSpPr txBox="1"/>
              <p:nvPr/>
            </p:nvSpPr>
            <p:spPr>
              <a:xfrm>
                <a:off x="7423890" y="3923980"/>
                <a:ext cx="5615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𝑓𝑎𝑘𝑒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7E13AF8E-A0CC-E64E-B1F8-F10F93604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890" y="3923980"/>
                <a:ext cx="561564" cy="276999"/>
              </a:xfrm>
              <a:prstGeom prst="rect">
                <a:avLst/>
              </a:prstGeom>
              <a:blipFill>
                <a:blip r:embed="rId1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322B45C1-59B1-4C46-96DD-E9C1CA0E773E}"/>
                  </a:ext>
                </a:extLst>
              </p:cNvPr>
              <p:cNvSpPr txBox="1"/>
              <p:nvPr/>
            </p:nvSpPr>
            <p:spPr>
              <a:xfrm>
                <a:off x="4961352" y="3210314"/>
                <a:ext cx="59952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𝑚𝑎𝑠𝑘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322B45C1-59B1-4C46-96DD-E9C1CA0E7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352" y="3210314"/>
                <a:ext cx="599523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467A1230-E4A4-D04B-A90C-0D832E85DED3}"/>
              </a:ext>
            </a:extLst>
          </p:cNvPr>
          <p:cNvSpPr/>
          <p:nvPr/>
        </p:nvSpPr>
        <p:spPr>
          <a:xfrm>
            <a:off x="6773105" y="4520252"/>
            <a:ext cx="1210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2050C65-1493-F749-B408-52BEAC5B4BCA}"/>
              </a:ext>
            </a:extLst>
          </p:cNvPr>
          <p:cNvSpPr/>
          <p:nvPr/>
        </p:nvSpPr>
        <p:spPr>
          <a:xfrm>
            <a:off x="9521948" y="453078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1" name="直线箭头连接符 314">
            <a:extLst>
              <a:ext uri="{FF2B5EF4-FFF2-40B4-BE49-F238E27FC236}">
                <a16:creationId xmlns:a16="http://schemas.microsoft.com/office/drawing/2014/main" id="{2BFBE967-0E39-1046-92A0-9955A37A72E4}"/>
              </a:ext>
            </a:extLst>
          </p:cNvPr>
          <p:cNvCxnSpPr/>
          <p:nvPr/>
        </p:nvCxnSpPr>
        <p:spPr>
          <a:xfrm flipV="1">
            <a:off x="4923180" y="3210314"/>
            <a:ext cx="0" cy="22983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右箭头 72">
            <a:extLst>
              <a:ext uri="{FF2B5EF4-FFF2-40B4-BE49-F238E27FC236}">
                <a16:creationId xmlns:a16="http://schemas.microsoft.com/office/drawing/2014/main" id="{4A586971-2653-EB4F-89B9-2978BD6A5EE3}"/>
              </a:ext>
            </a:extLst>
          </p:cNvPr>
          <p:cNvSpPr/>
          <p:nvPr/>
        </p:nvSpPr>
        <p:spPr>
          <a:xfrm>
            <a:off x="10499658" y="2620107"/>
            <a:ext cx="237276" cy="123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10C043CF-3F58-C347-BF07-6EFF58C6B490}"/>
              </a:ext>
            </a:extLst>
          </p:cNvPr>
          <p:cNvSpPr/>
          <p:nvPr/>
        </p:nvSpPr>
        <p:spPr>
          <a:xfrm>
            <a:off x="10709413" y="2359167"/>
            <a:ext cx="468397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</a:t>
            </a:r>
          </a:p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endParaRPr kumimoji="1" lang="zh-CN" alt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立方体 83">
            <a:extLst>
              <a:ext uri="{FF2B5EF4-FFF2-40B4-BE49-F238E27FC236}">
                <a16:creationId xmlns:a16="http://schemas.microsoft.com/office/drawing/2014/main" id="{83C28F50-A08C-E34E-9C7C-FA2640EA0140}"/>
              </a:ext>
            </a:extLst>
          </p:cNvPr>
          <p:cNvSpPr/>
          <p:nvPr/>
        </p:nvSpPr>
        <p:spPr>
          <a:xfrm>
            <a:off x="9682827" y="3654647"/>
            <a:ext cx="272489" cy="917263"/>
          </a:xfrm>
          <a:prstGeom prst="cube">
            <a:avLst>
              <a:gd name="adj" fmla="val 682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立方体 84">
            <a:extLst>
              <a:ext uri="{FF2B5EF4-FFF2-40B4-BE49-F238E27FC236}">
                <a16:creationId xmlns:a16="http://schemas.microsoft.com/office/drawing/2014/main" id="{E61817D1-F1A4-BA4C-96A1-74DB9C1B0E22}"/>
              </a:ext>
            </a:extLst>
          </p:cNvPr>
          <p:cNvSpPr/>
          <p:nvPr/>
        </p:nvSpPr>
        <p:spPr>
          <a:xfrm>
            <a:off x="9807359" y="3765955"/>
            <a:ext cx="247239" cy="736503"/>
          </a:xfrm>
          <a:prstGeom prst="cube">
            <a:avLst>
              <a:gd name="adj" fmla="val 540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立方体 85">
            <a:extLst>
              <a:ext uri="{FF2B5EF4-FFF2-40B4-BE49-F238E27FC236}">
                <a16:creationId xmlns:a16="http://schemas.microsoft.com/office/drawing/2014/main" id="{10C3C792-CD16-9048-99D1-D75240ABE0B4}"/>
              </a:ext>
            </a:extLst>
          </p:cNvPr>
          <p:cNvSpPr/>
          <p:nvPr/>
        </p:nvSpPr>
        <p:spPr>
          <a:xfrm>
            <a:off x="9948967" y="3845330"/>
            <a:ext cx="260332" cy="540920"/>
          </a:xfrm>
          <a:prstGeom prst="cube">
            <a:avLst>
              <a:gd name="adj" fmla="val 532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立方体 86">
            <a:extLst>
              <a:ext uri="{FF2B5EF4-FFF2-40B4-BE49-F238E27FC236}">
                <a16:creationId xmlns:a16="http://schemas.microsoft.com/office/drawing/2014/main" id="{FC489503-D691-0547-AF46-E157635AC2B1}"/>
              </a:ext>
            </a:extLst>
          </p:cNvPr>
          <p:cNvSpPr/>
          <p:nvPr/>
        </p:nvSpPr>
        <p:spPr>
          <a:xfrm>
            <a:off x="10097858" y="3940579"/>
            <a:ext cx="221524" cy="394633"/>
          </a:xfrm>
          <a:prstGeom prst="cube">
            <a:avLst>
              <a:gd name="adj" fmla="val 42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立方体 87">
            <a:extLst>
              <a:ext uri="{FF2B5EF4-FFF2-40B4-BE49-F238E27FC236}">
                <a16:creationId xmlns:a16="http://schemas.microsoft.com/office/drawing/2014/main" id="{815C07E9-E977-4D4B-A84B-02CA56A53810}"/>
              </a:ext>
            </a:extLst>
          </p:cNvPr>
          <p:cNvSpPr/>
          <p:nvPr/>
        </p:nvSpPr>
        <p:spPr>
          <a:xfrm>
            <a:off x="10246593" y="4032330"/>
            <a:ext cx="172883" cy="230179"/>
          </a:xfrm>
          <a:prstGeom prst="cube">
            <a:avLst>
              <a:gd name="adj" fmla="val 330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右箭头 72">
            <a:extLst>
              <a:ext uri="{FF2B5EF4-FFF2-40B4-BE49-F238E27FC236}">
                <a16:creationId xmlns:a16="http://schemas.microsoft.com/office/drawing/2014/main" id="{8D2D2A03-BF7F-A64C-AE5B-441ADC5D9976}"/>
              </a:ext>
            </a:extLst>
          </p:cNvPr>
          <p:cNvSpPr/>
          <p:nvPr/>
        </p:nvSpPr>
        <p:spPr>
          <a:xfrm>
            <a:off x="10499658" y="4113401"/>
            <a:ext cx="237276" cy="123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3AD1998D-9FFF-AD49-B8D0-5F1BCC6EA686}"/>
              </a:ext>
            </a:extLst>
          </p:cNvPr>
          <p:cNvSpPr/>
          <p:nvPr/>
        </p:nvSpPr>
        <p:spPr>
          <a:xfrm>
            <a:off x="10709413" y="3852461"/>
            <a:ext cx="468397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</a:t>
            </a:r>
          </a:p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endParaRPr kumimoji="1" lang="zh-CN" alt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9E8FD214-3F91-E94B-A9F7-C3D365988D60}"/>
              </a:ext>
            </a:extLst>
          </p:cNvPr>
          <p:cNvSpPr/>
          <p:nvPr/>
        </p:nvSpPr>
        <p:spPr>
          <a:xfrm>
            <a:off x="5363085" y="4116277"/>
            <a:ext cx="122299" cy="122400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B8340F85-C064-1F47-888A-DC35E021F629}"/>
              </a:ext>
            </a:extLst>
          </p:cNvPr>
          <p:cNvSpPr/>
          <p:nvPr/>
        </p:nvSpPr>
        <p:spPr>
          <a:xfrm>
            <a:off x="5554261" y="4122586"/>
            <a:ext cx="122299" cy="122400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019DACB7-153C-FA4E-BF38-B92DC00ACB28}"/>
              </a:ext>
            </a:extLst>
          </p:cNvPr>
          <p:cNvSpPr/>
          <p:nvPr/>
        </p:nvSpPr>
        <p:spPr>
          <a:xfrm>
            <a:off x="5356768" y="2698048"/>
            <a:ext cx="122400" cy="122400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0FB691EB-0B92-BD43-B81B-A4FB845DA347}"/>
              </a:ext>
            </a:extLst>
          </p:cNvPr>
          <p:cNvSpPr/>
          <p:nvPr/>
        </p:nvSpPr>
        <p:spPr>
          <a:xfrm>
            <a:off x="5554160" y="2690217"/>
            <a:ext cx="122400" cy="122400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95" name="直线箭头连接符 348">
            <a:extLst>
              <a:ext uri="{FF2B5EF4-FFF2-40B4-BE49-F238E27FC236}">
                <a16:creationId xmlns:a16="http://schemas.microsoft.com/office/drawing/2014/main" id="{2DCB5650-D4A2-F142-877E-24E87B0CF02B}"/>
              </a:ext>
            </a:extLst>
          </p:cNvPr>
          <p:cNvCxnSpPr>
            <a:cxnSpLocks/>
          </p:cNvCxnSpPr>
          <p:nvPr/>
        </p:nvCxnSpPr>
        <p:spPr>
          <a:xfrm>
            <a:off x="6005394" y="2815573"/>
            <a:ext cx="0" cy="41235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箭头连接符 351">
            <a:extLst>
              <a:ext uri="{FF2B5EF4-FFF2-40B4-BE49-F238E27FC236}">
                <a16:creationId xmlns:a16="http://schemas.microsoft.com/office/drawing/2014/main" id="{78CA3C8D-0872-874F-8DB8-EEBEA89D0561}"/>
              </a:ext>
            </a:extLst>
          </p:cNvPr>
          <p:cNvCxnSpPr>
            <a:cxnSpLocks/>
          </p:cNvCxnSpPr>
          <p:nvPr/>
        </p:nvCxnSpPr>
        <p:spPr>
          <a:xfrm flipV="1">
            <a:off x="6067739" y="3817409"/>
            <a:ext cx="0" cy="35696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连接符 353">
            <a:extLst>
              <a:ext uri="{FF2B5EF4-FFF2-40B4-BE49-F238E27FC236}">
                <a16:creationId xmlns:a16="http://schemas.microsoft.com/office/drawing/2014/main" id="{419CD89F-0169-2647-A0B6-293CAA9FBDA5}"/>
              </a:ext>
            </a:extLst>
          </p:cNvPr>
          <p:cNvCxnSpPr>
            <a:cxnSpLocks/>
          </p:cNvCxnSpPr>
          <p:nvPr/>
        </p:nvCxnSpPr>
        <p:spPr>
          <a:xfrm flipV="1">
            <a:off x="5992002" y="4162402"/>
            <a:ext cx="72192" cy="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09729479-AA57-684E-A8F8-7248BCFB4879}"/>
                  </a:ext>
                </a:extLst>
              </p:cNvPr>
              <p:cNvSpPr txBox="1"/>
              <p:nvPr/>
            </p:nvSpPr>
            <p:spPr>
              <a:xfrm>
                <a:off x="10274814" y="2867841"/>
                <a:ext cx="1385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𝑐𝐺𝐴𝑁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09729479-AA57-684E-A8F8-7248BCFB4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814" y="2867841"/>
                <a:ext cx="1385179" cy="369332"/>
              </a:xfrm>
              <a:prstGeom prst="rect">
                <a:avLst/>
              </a:prstGeom>
              <a:blipFill>
                <a:blip r:embed="rId16"/>
                <a:stretch>
                  <a:fillRect r="-4545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C5B7AD9B-C00D-D24D-B29A-64527A86C0CF}"/>
                  </a:ext>
                </a:extLst>
              </p:cNvPr>
              <p:cNvSpPr/>
              <p:nvPr/>
            </p:nvSpPr>
            <p:spPr>
              <a:xfrm>
                <a:off x="10253241" y="4259815"/>
                <a:ext cx="1423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𝐺𝐴𝑁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C5B7AD9B-C00D-D24D-B29A-64527A86C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3241" y="4259815"/>
                <a:ext cx="142340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0" name="图片 99">
            <a:extLst>
              <a:ext uri="{FF2B5EF4-FFF2-40B4-BE49-F238E27FC236}">
                <a16:creationId xmlns:a16="http://schemas.microsoft.com/office/drawing/2014/main" id="{56FC2A20-B5B5-F94F-801D-8DEE11F5C9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4315" y="3053092"/>
            <a:ext cx="468018" cy="9360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82ADC696-95D4-A74F-A818-341DB1712985}"/>
                  </a:ext>
                </a:extLst>
              </p:cNvPr>
              <p:cNvSpPr txBox="1"/>
              <p:nvPr/>
            </p:nvSpPr>
            <p:spPr>
              <a:xfrm>
                <a:off x="1315737" y="5336869"/>
                <a:ext cx="8861006" cy="453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82ADC696-95D4-A74F-A818-341DB1712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737" y="5336869"/>
                <a:ext cx="8861006" cy="45326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图片 101">
            <a:extLst>
              <a:ext uri="{FF2B5EF4-FFF2-40B4-BE49-F238E27FC236}">
                <a16:creationId xmlns:a16="http://schemas.microsoft.com/office/drawing/2014/main" id="{5C552F12-9DA0-EF4E-8754-2603AA898C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015" y="3673938"/>
            <a:ext cx="468018" cy="9360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A36306C-3B08-0741-AB92-B13004ED346E}"/>
                  </a:ext>
                </a:extLst>
              </p:cNvPr>
              <p:cNvSpPr/>
              <p:nvPr/>
            </p:nvSpPr>
            <p:spPr>
              <a:xfrm>
                <a:off x="6583286" y="5336819"/>
                <a:ext cx="26029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               ,       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A36306C-3B08-0741-AB92-B13004ED34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286" y="5336819"/>
                <a:ext cx="2602957" cy="369332"/>
              </a:xfrm>
              <a:prstGeom prst="rect">
                <a:avLst/>
              </a:prstGeom>
              <a:blipFill>
                <a:blip r:embed="rId19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56F65CCD-34FA-D544-B7ED-DEBE14736651}"/>
                  </a:ext>
                </a:extLst>
              </p:cNvPr>
              <p:cNvSpPr/>
              <p:nvPr/>
            </p:nvSpPr>
            <p:spPr>
              <a:xfrm>
                <a:off x="4924569" y="5339326"/>
                <a:ext cx="644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56F65CCD-34FA-D544-B7ED-DEBE147366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569" y="5339326"/>
                <a:ext cx="644151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924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27 0.00139 L -0.54141 0.3576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34" y="17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33333E-6 L -0.39935 0.1548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74" y="773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88 L 0.07604 0.2951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1" y="1518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81481E-6 L 0.56068 0.20601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34" y="103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/>
      <p:bldP spid="101" grpId="0"/>
      <p:bldP spid="103" grpId="0"/>
      <p:bldP spid="10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D52D6C-15E4-194A-9214-8F58B02E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300" dirty="0"/>
              <a:t>Generator: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W-Net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39ED4C-4016-A349-BAEE-2505B70E6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E61E83-42B6-9F4A-931D-E4F4AA57C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  <p:sp>
        <p:nvSpPr>
          <p:cNvPr id="6" name="圆角矩形 110">
            <a:extLst>
              <a:ext uri="{FF2B5EF4-FFF2-40B4-BE49-F238E27FC236}">
                <a16:creationId xmlns:a16="http://schemas.microsoft.com/office/drawing/2014/main" id="{6F87E446-00AF-3B49-8DF5-99E5BA425797}"/>
              </a:ext>
            </a:extLst>
          </p:cNvPr>
          <p:cNvSpPr/>
          <p:nvPr/>
        </p:nvSpPr>
        <p:spPr>
          <a:xfrm>
            <a:off x="5127441" y="3325696"/>
            <a:ext cx="2102210" cy="2719855"/>
          </a:xfrm>
          <a:prstGeom prst="roundRect">
            <a:avLst/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6D2D1D-786A-2E42-AC25-CA346CED2A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0" r="14563"/>
          <a:stretch/>
        </p:blipFill>
        <p:spPr>
          <a:xfrm>
            <a:off x="7975737" y="1313752"/>
            <a:ext cx="841693" cy="1699893"/>
          </a:xfrm>
          <a:prstGeom prst="rect">
            <a:avLst/>
          </a:prstGeom>
        </p:spPr>
      </p:pic>
      <p:sp>
        <p:nvSpPr>
          <p:cNvPr id="8" name="右箭头 87">
            <a:extLst>
              <a:ext uri="{FF2B5EF4-FFF2-40B4-BE49-F238E27FC236}">
                <a16:creationId xmlns:a16="http://schemas.microsoft.com/office/drawing/2014/main" id="{534479FE-F2A4-6D44-826C-1A7959DF89F4}"/>
              </a:ext>
            </a:extLst>
          </p:cNvPr>
          <p:cNvSpPr/>
          <p:nvPr/>
        </p:nvSpPr>
        <p:spPr>
          <a:xfrm rot="16200000" flipV="1">
            <a:off x="6025580" y="3338692"/>
            <a:ext cx="219379" cy="120342"/>
          </a:xfrm>
          <a:prstGeom prst="rightArrow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A8C628CC-77E7-E34F-9D7D-C6EE16689E9D}"/>
              </a:ext>
            </a:extLst>
          </p:cNvPr>
          <p:cNvSpPr/>
          <p:nvPr/>
        </p:nvSpPr>
        <p:spPr>
          <a:xfrm rot="5400000">
            <a:off x="8765302" y="2973649"/>
            <a:ext cx="279566" cy="950272"/>
          </a:xfrm>
          <a:prstGeom prst="rightBrace">
            <a:avLst/>
          </a:prstGeom>
          <a:ln w="66675">
            <a:solidFill>
              <a:srgbClr val="7374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0" name="圆角矩形 106">
            <a:extLst>
              <a:ext uri="{FF2B5EF4-FFF2-40B4-BE49-F238E27FC236}">
                <a16:creationId xmlns:a16="http://schemas.microsoft.com/office/drawing/2014/main" id="{A55C4AFE-2A52-D84B-BB00-22DE3638AF67}"/>
              </a:ext>
            </a:extLst>
          </p:cNvPr>
          <p:cNvSpPr/>
          <p:nvPr/>
        </p:nvSpPr>
        <p:spPr>
          <a:xfrm>
            <a:off x="2396794" y="3338521"/>
            <a:ext cx="2102210" cy="2719855"/>
          </a:xfrm>
          <a:prstGeom prst="roundRect">
            <a:avLst/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1" name="右大括号 10">
            <a:extLst>
              <a:ext uri="{FF2B5EF4-FFF2-40B4-BE49-F238E27FC236}">
                <a16:creationId xmlns:a16="http://schemas.microsoft.com/office/drawing/2014/main" id="{A82D861A-1B68-4D45-8760-F43CA69F4B95}"/>
              </a:ext>
            </a:extLst>
          </p:cNvPr>
          <p:cNvSpPr/>
          <p:nvPr/>
        </p:nvSpPr>
        <p:spPr>
          <a:xfrm rot="5400000">
            <a:off x="3336600" y="2979266"/>
            <a:ext cx="279566" cy="950272"/>
          </a:xfrm>
          <a:prstGeom prst="rightBrace">
            <a:avLst/>
          </a:prstGeom>
          <a:ln w="66675">
            <a:solidFill>
              <a:srgbClr val="BDD5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2" name="圆角矩形 108">
            <a:extLst>
              <a:ext uri="{FF2B5EF4-FFF2-40B4-BE49-F238E27FC236}">
                <a16:creationId xmlns:a16="http://schemas.microsoft.com/office/drawing/2014/main" id="{4F19374E-0E17-7942-8CF9-AD462E9A03DA}"/>
              </a:ext>
            </a:extLst>
          </p:cNvPr>
          <p:cNvSpPr/>
          <p:nvPr/>
        </p:nvSpPr>
        <p:spPr>
          <a:xfrm>
            <a:off x="7838745" y="3314533"/>
            <a:ext cx="2102210" cy="2719855"/>
          </a:xfrm>
          <a:prstGeom prst="roundRect">
            <a:avLst/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cs typeface="+mn-ea"/>
              <a:sym typeface="+mn-lt"/>
            </a:endParaRPr>
          </a:p>
        </p:txBody>
      </p:sp>
      <p:sp>
        <p:nvSpPr>
          <p:cNvPr id="13" name="下箭头 103">
            <a:extLst>
              <a:ext uri="{FF2B5EF4-FFF2-40B4-BE49-F238E27FC236}">
                <a16:creationId xmlns:a16="http://schemas.microsoft.com/office/drawing/2014/main" id="{4C648324-0408-F447-950E-41C7ED7B53EE}"/>
              </a:ext>
            </a:extLst>
          </p:cNvPr>
          <p:cNvSpPr/>
          <p:nvPr/>
        </p:nvSpPr>
        <p:spPr>
          <a:xfrm>
            <a:off x="8324046" y="4004424"/>
            <a:ext cx="1162072" cy="1409677"/>
          </a:xfrm>
          <a:prstGeom prst="downArrow">
            <a:avLst/>
          </a:prstGeom>
          <a:solidFill>
            <a:srgbClr val="5A5C5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4" name="下箭头 104">
            <a:extLst>
              <a:ext uri="{FF2B5EF4-FFF2-40B4-BE49-F238E27FC236}">
                <a16:creationId xmlns:a16="http://schemas.microsoft.com/office/drawing/2014/main" id="{F4CDF4C2-5A73-914C-9FEA-C9C81D0586C5}"/>
              </a:ext>
            </a:extLst>
          </p:cNvPr>
          <p:cNvSpPr/>
          <p:nvPr/>
        </p:nvSpPr>
        <p:spPr>
          <a:xfrm rot="10800000">
            <a:off x="5566935" y="3982782"/>
            <a:ext cx="1162072" cy="1409677"/>
          </a:xfrm>
          <a:prstGeom prst="downArrow">
            <a:avLst/>
          </a:prstGeom>
          <a:solidFill>
            <a:srgbClr val="B99079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5" name="下箭头 102">
            <a:extLst>
              <a:ext uri="{FF2B5EF4-FFF2-40B4-BE49-F238E27FC236}">
                <a16:creationId xmlns:a16="http://schemas.microsoft.com/office/drawing/2014/main" id="{6C976874-41D8-9C47-B138-C31E27CC54DE}"/>
              </a:ext>
            </a:extLst>
          </p:cNvPr>
          <p:cNvSpPr/>
          <p:nvPr/>
        </p:nvSpPr>
        <p:spPr>
          <a:xfrm>
            <a:off x="2895347" y="4021165"/>
            <a:ext cx="1162072" cy="1409695"/>
          </a:xfrm>
          <a:prstGeom prst="downArrow">
            <a:avLst/>
          </a:prstGeom>
          <a:solidFill>
            <a:srgbClr val="BDD5D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圆角矩形 8">
                <a:extLst>
                  <a:ext uri="{FF2B5EF4-FFF2-40B4-BE49-F238E27FC236}">
                    <a16:creationId xmlns:a16="http://schemas.microsoft.com/office/drawing/2014/main" id="{BE3F23AB-20B4-DD4A-B70E-64FE12766673}"/>
                  </a:ext>
                </a:extLst>
              </p:cNvPr>
              <p:cNvSpPr/>
              <p:nvPr/>
            </p:nvSpPr>
            <p:spPr>
              <a:xfrm>
                <a:off x="2540271" y="3561670"/>
                <a:ext cx="1872227" cy="364304"/>
              </a:xfrm>
              <a:prstGeom prst="roundRect">
                <a:avLst/>
              </a:prstGeom>
              <a:solidFill>
                <a:srgbClr val="BDD5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𝒇𝒆𝒂𝒕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_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𝟏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12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6" name="圆角矩形 8">
                <a:extLst>
                  <a:ext uri="{FF2B5EF4-FFF2-40B4-BE49-F238E27FC236}">
                    <a16:creationId xmlns:a16="http://schemas.microsoft.com/office/drawing/2014/main" id="{BE3F23AB-20B4-DD4A-B70E-64FE12766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271" y="3561670"/>
                <a:ext cx="1872227" cy="36430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圆角矩形 16">
                <a:extLst>
                  <a:ext uri="{FF2B5EF4-FFF2-40B4-BE49-F238E27FC236}">
                    <a16:creationId xmlns:a16="http://schemas.microsoft.com/office/drawing/2014/main" id="{4959719E-D3A6-7549-A574-01EF14A25CD6}"/>
                  </a:ext>
                </a:extLst>
              </p:cNvPr>
              <p:cNvSpPr/>
              <p:nvPr/>
            </p:nvSpPr>
            <p:spPr>
              <a:xfrm>
                <a:off x="2956029" y="5523407"/>
                <a:ext cx="1046058" cy="364304"/>
              </a:xfrm>
              <a:prstGeom prst="roundRect">
                <a:avLst/>
              </a:prstGeom>
              <a:solidFill>
                <a:srgbClr val="BDD5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𝒇𝒆𝒂𝒕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_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𝟔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12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7" name="圆角矩形 16">
                <a:extLst>
                  <a:ext uri="{FF2B5EF4-FFF2-40B4-BE49-F238E27FC236}">
                    <a16:creationId xmlns:a16="http://schemas.microsoft.com/office/drawing/2014/main" id="{4959719E-D3A6-7549-A574-01EF14A25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029" y="5523407"/>
                <a:ext cx="1046058" cy="36430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椭圆 17">
            <a:extLst>
              <a:ext uri="{FF2B5EF4-FFF2-40B4-BE49-F238E27FC236}">
                <a16:creationId xmlns:a16="http://schemas.microsoft.com/office/drawing/2014/main" id="{CF801414-7B29-8C4B-8078-5142924404D1}"/>
              </a:ext>
            </a:extLst>
          </p:cNvPr>
          <p:cNvSpPr/>
          <p:nvPr/>
        </p:nvSpPr>
        <p:spPr>
          <a:xfrm>
            <a:off x="3362743" y="4128268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C3CFBCC-6B16-9248-B724-CC170D499DA5}"/>
              </a:ext>
            </a:extLst>
          </p:cNvPr>
          <p:cNvSpPr/>
          <p:nvPr/>
        </p:nvSpPr>
        <p:spPr>
          <a:xfrm>
            <a:off x="3362742" y="4557845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968E599-AD9E-C843-8A48-6C65098FDD6D}"/>
              </a:ext>
            </a:extLst>
          </p:cNvPr>
          <p:cNvSpPr/>
          <p:nvPr/>
        </p:nvSpPr>
        <p:spPr>
          <a:xfrm>
            <a:off x="3362741" y="4987422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圆角矩形 55">
                <a:extLst>
                  <a:ext uri="{FF2B5EF4-FFF2-40B4-BE49-F238E27FC236}">
                    <a16:creationId xmlns:a16="http://schemas.microsoft.com/office/drawing/2014/main" id="{A3AC9EDF-C35A-C249-86AB-7E67C4AD5AC1}"/>
                  </a:ext>
                </a:extLst>
              </p:cNvPr>
              <p:cNvSpPr/>
              <p:nvPr/>
            </p:nvSpPr>
            <p:spPr>
              <a:xfrm>
                <a:off x="7968973" y="3532150"/>
                <a:ext cx="1872227" cy="364304"/>
              </a:xfrm>
              <a:prstGeom prst="roundRect">
                <a:avLst/>
              </a:prstGeom>
              <a:solidFill>
                <a:srgbClr val="5A5C51">
                  <a:alpha val="8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𝒇𝒆𝒂𝒕</m:t>
                      </m:r>
                      <m:r>
                        <a:rPr kumimoji="1" lang="en-US" altLang="zh-CN" sz="1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1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_</m:t>
                      </m:r>
                      <m:r>
                        <a:rPr kumimoji="1" lang="en-US" altLang="zh-CN" sz="1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𝟏</m:t>
                      </m:r>
                      <m:r>
                        <a:rPr kumimoji="1" lang="en-US" altLang="zh-CN" sz="1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12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1" name="圆角矩形 55">
                <a:extLst>
                  <a:ext uri="{FF2B5EF4-FFF2-40B4-BE49-F238E27FC236}">
                    <a16:creationId xmlns:a16="http://schemas.microsoft.com/office/drawing/2014/main" id="{A3AC9EDF-C35A-C249-86AB-7E67C4AD5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973" y="3532150"/>
                <a:ext cx="1872227" cy="36430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圆角矩形 56">
                <a:extLst>
                  <a:ext uri="{FF2B5EF4-FFF2-40B4-BE49-F238E27FC236}">
                    <a16:creationId xmlns:a16="http://schemas.microsoft.com/office/drawing/2014/main" id="{808BA3D1-7B1D-474F-890C-703F272ACFAD}"/>
                  </a:ext>
                </a:extLst>
              </p:cNvPr>
              <p:cNvSpPr/>
              <p:nvPr/>
            </p:nvSpPr>
            <p:spPr>
              <a:xfrm>
                <a:off x="8431912" y="5493888"/>
                <a:ext cx="1012495" cy="364304"/>
              </a:xfrm>
              <a:prstGeom prst="roundRect">
                <a:avLst/>
              </a:prstGeom>
              <a:solidFill>
                <a:srgbClr val="5A5C51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𝒇𝒆𝒂𝒕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_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𝟔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12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2" name="圆角矩形 56">
                <a:extLst>
                  <a:ext uri="{FF2B5EF4-FFF2-40B4-BE49-F238E27FC236}">
                    <a16:creationId xmlns:a16="http://schemas.microsoft.com/office/drawing/2014/main" id="{808BA3D1-7B1D-474F-890C-703F272AC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912" y="5493888"/>
                <a:ext cx="1012495" cy="36430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椭圆 22">
            <a:extLst>
              <a:ext uri="{FF2B5EF4-FFF2-40B4-BE49-F238E27FC236}">
                <a16:creationId xmlns:a16="http://schemas.microsoft.com/office/drawing/2014/main" id="{70C0DF13-C535-7845-9A94-71F4FF891FB9}"/>
              </a:ext>
            </a:extLst>
          </p:cNvPr>
          <p:cNvSpPr/>
          <p:nvPr/>
        </p:nvSpPr>
        <p:spPr>
          <a:xfrm>
            <a:off x="8791446" y="4098748"/>
            <a:ext cx="227283" cy="227283"/>
          </a:xfrm>
          <a:prstGeom prst="ellipse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53A8E3C-9C0B-5140-8B2A-258F2D3E5861}"/>
              </a:ext>
            </a:extLst>
          </p:cNvPr>
          <p:cNvSpPr/>
          <p:nvPr/>
        </p:nvSpPr>
        <p:spPr>
          <a:xfrm>
            <a:off x="8791445" y="4528325"/>
            <a:ext cx="227283" cy="227283"/>
          </a:xfrm>
          <a:prstGeom prst="ellipse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70A54B9-826A-3B40-873F-5A487DD9C627}"/>
              </a:ext>
            </a:extLst>
          </p:cNvPr>
          <p:cNvSpPr/>
          <p:nvPr/>
        </p:nvSpPr>
        <p:spPr>
          <a:xfrm>
            <a:off x="8791444" y="4957903"/>
            <a:ext cx="227283" cy="227283"/>
          </a:xfrm>
          <a:prstGeom prst="ellipse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6" name="圆角矩形 61">
            <a:extLst>
              <a:ext uri="{FF2B5EF4-FFF2-40B4-BE49-F238E27FC236}">
                <a16:creationId xmlns:a16="http://schemas.microsoft.com/office/drawing/2014/main" id="{95FB4A37-9D8F-834F-A966-D3C1E6CFDCF2}"/>
              </a:ext>
            </a:extLst>
          </p:cNvPr>
          <p:cNvSpPr/>
          <p:nvPr/>
        </p:nvSpPr>
        <p:spPr>
          <a:xfrm>
            <a:off x="5270976" y="3464139"/>
            <a:ext cx="1872227" cy="364304"/>
          </a:xfrm>
          <a:prstGeom prst="roundRect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7" name="圆角矩形 62">
            <a:extLst>
              <a:ext uri="{FF2B5EF4-FFF2-40B4-BE49-F238E27FC236}">
                <a16:creationId xmlns:a16="http://schemas.microsoft.com/office/drawing/2014/main" id="{56D931C0-3436-B54C-9741-499D8EAC5B83}"/>
              </a:ext>
            </a:extLst>
          </p:cNvPr>
          <p:cNvSpPr/>
          <p:nvPr/>
        </p:nvSpPr>
        <p:spPr>
          <a:xfrm>
            <a:off x="5824777" y="5407328"/>
            <a:ext cx="770917" cy="364304"/>
          </a:xfrm>
          <a:prstGeom prst="roundRect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4AB20A79-264D-A94C-9BF1-FB80111AEDA8}"/>
              </a:ext>
            </a:extLst>
          </p:cNvPr>
          <p:cNvSpPr/>
          <p:nvPr/>
        </p:nvSpPr>
        <p:spPr>
          <a:xfrm>
            <a:off x="6078041" y="4102604"/>
            <a:ext cx="227283" cy="227283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06C8DC31-51B7-8443-A2C7-1D3F87BBBC74}"/>
              </a:ext>
            </a:extLst>
          </p:cNvPr>
          <p:cNvSpPr/>
          <p:nvPr/>
        </p:nvSpPr>
        <p:spPr>
          <a:xfrm>
            <a:off x="6078040" y="4532182"/>
            <a:ext cx="227283" cy="227283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E0DAFBA-1AF6-E643-8BCC-8EC795E7ED71}"/>
              </a:ext>
            </a:extLst>
          </p:cNvPr>
          <p:cNvSpPr/>
          <p:nvPr/>
        </p:nvSpPr>
        <p:spPr>
          <a:xfrm>
            <a:off x="6078039" y="4961759"/>
            <a:ext cx="227283" cy="227283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1" name="圆角矩形 67">
            <a:extLst>
              <a:ext uri="{FF2B5EF4-FFF2-40B4-BE49-F238E27FC236}">
                <a16:creationId xmlns:a16="http://schemas.microsoft.com/office/drawing/2014/main" id="{B985E212-AEAA-B047-A9C5-81E3D17857C6}"/>
              </a:ext>
            </a:extLst>
          </p:cNvPr>
          <p:cNvSpPr/>
          <p:nvPr/>
        </p:nvSpPr>
        <p:spPr>
          <a:xfrm>
            <a:off x="5216498" y="3507401"/>
            <a:ext cx="1872227" cy="364304"/>
          </a:xfrm>
          <a:prstGeom prst="roundRect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2" name="圆角矩形 68">
            <a:extLst>
              <a:ext uri="{FF2B5EF4-FFF2-40B4-BE49-F238E27FC236}">
                <a16:creationId xmlns:a16="http://schemas.microsoft.com/office/drawing/2014/main" id="{60CE73A6-FF55-FA4D-A5CE-9EB1FDB127E7}"/>
              </a:ext>
            </a:extLst>
          </p:cNvPr>
          <p:cNvSpPr/>
          <p:nvPr/>
        </p:nvSpPr>
        <p:spPr>
          <a:xfrm>
            <a:off x="5767149" y="5453741"/>
            <a:ext cx="770917" cy="364304"/>
          </a:xfrm>
          <a:prstGeom prst="roundRect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F7FAA3A0-3A83-E14F-8A92-997CB4D42D51}"/>
              </a:ext>
            </a:extLst>
          </p:cNvPr>
          <p:cNvSpPr/>
          <p:nvPr/>
        </p:nvSpPr>
        <p:spPr>
          <a:xfrm>
            <a:off x="6034331" y="4135099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CAB8640A-F150-8647-8D06-E1A461C1667A}"/>
              </a:ext>
            </a:extLst>
          </p:cNvPr>
          <p:cNvSpPr/>
          <p:nvPr/>
        </p:nvSpPr>
        <p:spPr>
          <a:xfrm>
            <a:off x="6034330" y="4564676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8D3CBE98-B97E-E946-9F72-42024A9A48D2}"/>
              </a:ext>
            </a:extLst>
          </p:cNvPr>
          <p:cNvSpPr/>
          <p:nvPr/>
        </p:nvSpPr>
        <p:spPr>
          <a:xfrm>
            <a:off x="6034330" y="4994252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圆角矩形 73">
                <a:extLst>
                  <a:ext uri="{FF2B5EF4-FFF2-40B4-BE49-F238E27FC236}">
                    <a16:creationId xmlns:a16="http://schemas.microsoft.com/office/drawing/2014/main" id="{EE39C29E-40C6-CB4C-B011-7EAE639099E2}"/>
                  </a:ext>
                </a:extLst>
              </p:cNvPr>
              <p:cNvSpPr/>
              <p:nvPr/>
            </p:nvSpPr>
            <p:spPr>
              <a:xfrm>
                <a:off x="5150672" y="3562018"/>
                <a:ext cx="1872227" cy="364304"/>
              </a:xfrm>
              <a:prstGeom prst="roundRect">
                <a:avLst/>
              </a:prstGeom>
              <a:solidFill>
                <a:srgbClr val="B99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𝒇𝒆𝒂𝒕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𝑫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_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𝟓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12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6" name="圆角矩形 73">
                <a:extLst>
                  <a:ext uri="{FF2B5EF4-FFF2-40B4-BE49-F238E27FC236}">
                    <a16:creationId xmlns:a16="http://schemas.microsoft.com/office/drawing/2014/main" id="{EE39C29E-40C6-CB4C-B011-7EAE63909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672" y="3562018"/>
                <a:ext cx="1872227" cy="36430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圆角矩形 74">
            <a:extLst>
              <a:ext uri="{FF2B5EF4-FFF2-40B4-BE49-F238E27FC236}">
                <a16:creationId xmlns:a16="http://schemas.microsoft.com/office/drawing/2014/main" id="{BA6B3625-FE31-9647-897A-5DCFECADB688}"/>
              </a:ext>
            </a:extLst>
          </p:cNvPr>
          <p:cNvSpPr/>
          <p:nvPr/>
        </p:nvSpPr>
        <p:spPr>
          <a:xfrm>
            <a:off x="5701323" y="5508357"/>
            <a:ext cx="770917" cy="364304"/>
          </a:xfrm>
          <a:prstGeom prst="roundRect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i="1" dirty="0">
                <a:solidFill>
                  <a:schemeClr val="tx1"/>
                </a:solidFill>
                <a:cs typeface="+mn-ea"/>
                <a:sym typeface="+mn-lt"/>
              </a:rPr>
              <a:t>noise</a:t>
            </a:r>
            <a:endParaRPr kumimoji="1" lang="zh-CN" altLang="en-US" sz="1200" b="1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2CC5F982-BD40-F245-B65C-348999C55AAC}"/>
              </a:ext>
            </a:extLst>
          </p:cNvPr>
          <p:cNvSpPr/>
          <p:nvPr/>
        </p:nvSpPr>
        <p:spPr>
          <a:xfrm>
            <a:off x="5973145" y="4185076"/>
            <a:ext cx="227283" cy="227283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DE984C74-FB16-7C46-A120-6C7DE086D783}"/>
              </a:ext>
            </a:extLst>
          </p:cNvPr>
          <p:cNvSpPr/>
          <p:nvPr/>
        </p:nvSpPr>
        <p:spPr>
          <a:xfrm>
            <a:off x="5973144" y="4614653"/>
            <a:ext cx="227283" cy="227283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F6663585-5AB2-444B-8E2C-1FB368B4442A}"/>
              </a:ext>
            </a:extLst>
          </p:cNvPr>
          <p:cNvSpPr/>
          <p:nvPr/>
        </p:nvSpPr>
        <p:spPr>
          <a:xfrm>
            <a:off x="5973143" y="5044230"/>
            <a:ext cx="227283" cy="227283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41" name="右箭头 84">
            <a:extLst>
              <a:ext uri="{FF2B5EF4-FFF2-40B4-BE49-F238E27FC236}">
                <a16:creationId xmlns:a16="http://schemas.microsoft.com/office/drawing/2014/main" id="{64994CDA-BAD9-C64E-A0BB-D673536D8618}"/>
              </a:ext>
            </a:extLst>
          </p:cNvPr>
          <p:cNvSpPr/>
          <p:nvPr/>
        </p:nvSpPr>
        <p:spPr>
          <a:xfrm flipV="1">
            <a:off x="4172043" y="5619524"/>
            <a:ext cx="1272075" cy="187097"/>
          </a:xfrm>
          <a:prstGeom prst="rightArrow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42" name="右箭头 85">
            <a:extLst>
              <a:ext uri="{FF2B5EF4-FFF2-40B4-BE49-F238E27FC236}">
                <a16:creationId xmlns:a16="http://schemas.microsoft.com/office/drawing/2014/main" id="{A3F397A8-85C8-C747-B893-9C7F96698048}"/>
              </a:ext>
            </a:extLst>
          </p:cNvPr>
          <p:cNvSpPr/>
          <p:nvPr/>
        </p:nvSpPr>
        <p:spPr>
          <a:xfrm rot="10800000" flipV="1">
            <a:off x="6951324" y="5619524"/>
            <a:ext cx="1143524" cy="187097"/>
          </a:xfrm>
          <a:prstGeom prst="rightArrow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43" name="右箭头 86">
            <a:extLst>
              <a:ext uri="{FF2B5EF4-FFF2-40B4-BE49-F238E27FC236}">
                <a16:creationId xmlns:a16="http://schemas.microsoft.com/office/drawing/2014/main" id="{4DE8448D-65C1-5A4B-A4DE-66E868550F53}"/>
              </a:ext>
            </a:extLst>
          </p:cNvPr>
          <p:cNvSpPr/>
          <p:nvPr/>
        </p:nvSpPr>
        <p:spPr>
          <a:xfrm flipV="1">
            <a:off x="4396205" y="4390002"/>
            <a:ext cx="805568" cy="194695"/>
          </a:xfrm>
          <a:prstGeom prst="rightArrow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44" name="右箭头 87">
            <a:extLst>
              <a:ext uri="{FF2B5EF4-FFF2-40B4-BE49-F238E27FC236}">
                <a16:creationId xmlns:a16="http://schemas.microsoft.com/office/drawing/2014/main" id="{F1967855-3F38-3946-98E4-5C40937BB39C}"/>
              </a:ext>
            </a:extLst>
          </p:cNvPr>
          <p:cNvSpPr/>
          <p:nvPr/>
        </p:nvSpPr>
        <p:spPr>
          <a:xfrm rot="10800000" flipV="1">
            <a:off x="7139999" y="4400171"/>
            <a:ext cx="741479" cy="193830"/>
          </a:xfrm>
          <a:prstGeom prst="rightArrow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C1FDF3E8-1E2D-CC42-A4AA-CC56C1814C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2451" y="1343272"/>
            <a:ext cx="841693" cy="1683385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72D503B-F1E9-B342-98C4-221BF4619F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7000" y="1343272"/>
            <a:ext cx="841693" cy="1683385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9B006E02-D7CC-CA41-AD58-88B40FDAA3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3508" y="1313752"/>
            <a:ext cx="841693" cy="168338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E20E9592-8FE4-E84D-8083-FC2D97AC55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31483" y="1343272"/>
            <a:ext cx="841693" cy="16833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2B10273-EC9B-BA4E-9952-3AA3F1BD7405}"/>
                  </a:ext>
                </a:extLst>
              </p:cNvPr>
              <p:cNvSpPr txBox="1"/>
              <p:nvPr/>
            </p:nvSpPr>
            <p:spPr>
              <a:xfrm>
                <a:off x="6065713" y="3033118"/>
                <a:ext cx="1729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sz="16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acc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1" lang="zh-CN" altLang="en-US" sz="7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2B10273-EC9B-BA4E-9952-3AA3F1BD7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713" y="3033118"/>
                <a:ext cx="172932" cy="246221"/>
              </a:xfrm>
              <a:prstGeom prst="rect">
                <a:avLst/>
              </a:prstGeom>
              <a:blipFill>
                <a:blip r:embed="rId12"/>
                <a:stretch>
                  <a:fillRect l="-14286" t="-15000" r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310BC338-4765-494E-AB9E-F9690D716622}"/>
                  </a:ext>
                </a:extLst>
              </p:cNvPr>
              <p:cNvSpPr txBox="1"/>
              <p:nvPr/>
            </p:nvSpPr>
            <p:spPr>
              <a:xfrm>
                <a:off x="8052207" y="2984778"/>
                <a:ext cx="696986" cy="2695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𝐵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𝑡𝑔𝑡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7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310BC338-4765-494E-AB9E-F9690D716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207" y="2984778"/>
                <a:ext cx="696986" cy="269561"/>
              </a:xfrm>
              <a:prstGeom prst="rect">
                <a:avLst/>
              </a:prstGeom>
              <a:blipFill>
                <a:blip r:embed="rId13"/>
                <a:stretch>
                  <a:fillRect l="-7143" r="-10714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AD46C53-3B0A-DE4D-87FA-6D0CB2994EDD}"/>
                  </a:ext>
                </a:extLst>
              </p:cNvPr>
              <p:cNvSpPr txBox="1"/>
              <p:nvPr/>
            </p:nvSpPr>
            <p:spPr>
              <a:xfrm>
                <a:off x="9083164" y="2984778"/>
                <a:ext cx="711926" cy="2695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𝐻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𝑡𝑔𝑡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7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AD46C53-3B0A-DE4D-87FA-6D0CB2994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164" y="2984778"/>
                <a:ext cx="711926" cy="269561"/>
              </a:xfrm>
              <a:prstGeom prst="rect">
                <a:avLst/>
              </a:prstGeom>
              <a:blipFill>
                <a:blip r:embed="rId14"/>
                <a:stretch>
                  <a:fillRect l="-5263" r="-10526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11AB3FA-2672-6E41-AEA6-FF09A6541FB8}"/>
                  </a:ext>
                </a:extLst>
              </p:cNvPr>
              <p:cNvSpPr txBox="1"/>
              <p:nvPr/>
            </p:nvSpPr>
            <p:spPr>
              <a:xfrm>
                <a:off x="2793518" y="3014298"/>
                <a:ext cx="38638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kumimoji="1" lang="zh-CN" altLang="en-US" sz="7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11AB3FA-2672-6E41-AEA6-FF09A654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518" y="3014298"/>
                <a:ext cx="386388" cy="246221"/>
              </a:xfrm>
              <a:prstGeom prst="rect">
                <a:avLst/>
              </a:prstGeom>
              <a:blipFill>
                <a:blip r:embed="rId15"/>
                <a:stretch>
                  <a:fillRect l="-6452" r="-3226"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8317E0CE-5511-634F-AD95-F7EAE7A02DB2}"/>
                  </a:ext>
                </a:extLst>
              </p:cNvPr>
              <p:cNvSpPr txBox="1"/>
              <p:nvPr/>
            </p:nvSpPr>
            <p:spPr>
              <a:xfrm>
                <a:off x="3637765" y="3014298"/>
                <a:ext cx="7114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𝐻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𝑠𝑟𝑐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7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8317E0CE-5511-634F-AD95-F7EAE7A02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765" y="3014298"/>
                <a:ext cx="711412" cy="246221"/>
              </a:xfrm>
              <a:prstGeom prst="rect">
                <a:avLst/>
              </a:prstGeom>
              <a:blipFill>
                <a:blip r:embed="rId16"/>
                <a:stretch>
                  <a:fillRect l="-5263" r="-10526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6BC1E43A-D45B-0B4E-B787-56C3057CEEAD}"/>
                  </a:ext>
                </a:extLst>
              </p:cNvPr>
              <p:cNvSpPr txBox="1"/>
              <p:nvPr/>
            </p:nvSpPr>
            <p:spPr>
              <a:xfrm>
                <a:off x="2476175" y="5192152"/>
                <a:ext cx="18136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6BC1E43A-D45B-0B4E-B787-56C3057CE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175" y="5192152"/>
                <a:ext cx="181366" cy="492443"/>
              </a:xfrm>
              <a:prstGeom prst="rect">
                <a:avLst/>
              </a:prstGeom>
              <a:blipFill>
                <a:blip r:embed="rId17"/>
                <a:stretch>
                  <a:fillRect l="-66667" r="-160000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DC96F634-A949-BC41-9609-BF7DEAFCA04D}"/>
                  </a:ext>
                </a:extLst>
              </p:cNvPr>
              <p:cNvSpPr txBox="1"/>
              <p:nvPr/>
            </p:nvSpPr>
            <p:spPr>
              <a:xfrm>
                <a:off x="9526690" y="5162522"/>
                <a:ext cx="18136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DC96F634-A949-BC41-9609-BF7DEAFCA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6690" y="5162522"/>
                <a:ext cx="181366" cy="492443"/>
              </a:xfrm>
              <a:prstGeom prst="rect">
                <a:avLst/>
              </a:prstGeom>
              <a:blipFill>
                <a:blip r:embed="rId18"/>
                <a:stretch>
                  <a:fillRect l="-66667" r="-166667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5BF535CA-F9FC-B245-B76C-90CBB16ECF50}"/>
                  </a:ext>
                </a:extLst>
              </p:cNvPr>
              <p:cNvSpPr txBox="1"/>
              <p:nvPr/>
            </p:nvSpPr>
            <p:spPr>
              <a:xfrm>
                <a:off x="6905204" y="5185293"/>
                <a:ext cx="18136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𝐷</m:t>
                      </m:r>
                    </m:oMath>
                  </m:oMathPara>
                </a14:m>
                <a:endParaRPr kumimoji="1" lang="zh-CN" altLang="en-US" sz="32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5BF535CA-F9FC-B245-B76C-90CBB16EC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204" y="5185293"/>
                <a:ext cx="181366" cy="492443"/>
              </a:xfrm>
              <a:prstGeom prst="rect">
                <a:avLst/>
              </a:prstGeom>
              <a:blipFill>
                <a:blip r:embed="rId19"/>
                <a:stretch>
                  <a:fillRect l="-73333" r="-120000" b="-2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CDD036A6-8C67-B947-AB75-DA9EFA5DD8A9}"/>
                  </a:ext>
                </a:extLst>
              </p:cNvPr>
              <p:cNvSpPr txBox="1"/>
              <p:nvPr/>
            </p:nvSpPr>
            <p:spPr>
              <a:xfrm>
                <a:off x="4962723" y="5739513"/>
                <a:ext cx="3546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kumimoji="1" lang="zh-CN" altLang="en-US" sz="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CDD036A6-8C67-B947-AB75-DA9EFA5DD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723" y="5739513"/>
                <a:ext cx="354648" cy="215444"/>
              </a:xfrm>
              <a:prstGeom prst="rect">
                <a:avLst/>
              </a:prstGeom>
              <a:blipFill>
                <a:blip r:embed="rId20"/>
                <a:stretch>
                  <a:fillRect l="-17241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5755D7A7-F456-4349-B7D7-52DD83EBD984}"/>
                  </a:ext>
                </a:extLst>
              </p:cNvPr>
              <p:cNvSpPr txBox="1"/>
              <p:nvPr/>
            </p:nvSpPr>
            <p:spPr>
              <a:xfrm>
                <a:off x="4134857" y="5737833"/>
                <a:ext cx="8930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40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⨀</m:t>
                    </m:r>
                    <m:sSubSup>
                      <m:sSubSupPr>
                        <m:ctrlP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𝑀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𝐹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𝑠𝑟𝑐</m:t>
                        </m:r>
                      </m:sup>
                    </m:sSubSup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𝑖</m:t>
                        </m:r>
                      </m:e>
                    </m:d>
                  </m:oMath>
                </a14:m>
                <a:r>
                  <a:rPr kumimoji="1" lang="en-US" altLang="zh-CN" sz="1200" dirty="0">
                    <a:cs typeface="+mn-ea"/>
                    <a:sym typeface="+mn-lt"/>
                  </a:rPr>
                  <a:t>&amp; </a:t>
                </a:r>
                <a:endParaRPr kumimoji="1" lang="zh-CN" altLang="en-US" sz="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5755D7A7-F456-4349-B7D7-52DD83EBD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857" y="5737833"/>
                <a:ext cx="893001" cy="215444"/>
              </a:xfrm>
              <a:prstGeom prst="rect">
                <a:avLst/>
              </a:prstGeom>
              <a:blipFill>
                <a:blip r:embed="rId21"/>
                <a:stretch>
                  <a:fillRect l="-7042" t="-5556" r="-845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13C857B3-CE46-144D-B1C1-1BEACE751D66}"/>
                  </a:ext>
                </a:extLst>
              </p:cNvPr>
              <p:cNvSpPr txBox="1"/>
              <p:nvPr/>
            </p:nvSpPr>
            <p:spPr>
              <a:xfrm>
                <a:off x="4958107" y="4553812"/>
                <a:ext cx="3546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kumimoji="1" lang="zh-CN" altLang="en-US" sz="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13C857B3-CE46-144D-B1C1-1BEACE751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107" y="4553812"/>
                <a:ext cx="354648" cy="215444"/>
              </a:xfrm>
              <a:prstGeom prst="rect">
                <a:avLst/>
              </a:prstGeom>
              <a:blipFill>
                <a:blip r:embed="rId22"/>
                <a:stretch>
                  <a:fillRect l="-13793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图片 60">
            <a:extLst>
              <a:ext uri="{FF2B5EF4-FFF2-40B4-BE49-F238E27FC236}">
                <a16:creationId xmlns:a16="http://schemas.microsoft.com/office/drawing/2014/main" id="{93C13057-E903-1C47-A890-4FACF86C1047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87" y="5334789"/>
            <a:ext cx="163103" cy="326207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C7A52B85-E665-9B4F-A03F-D40270458D3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82" y="3741864"/>
            <a:ext cx="345861" cy="691722"/>
          </a:xfrm>
          <a:prstGeom prst="rect">
            <a:avLst/>
          </a:prstGeom>
        </p:spPr>
      </p:pic>
      <p:sp>
        <p:nvSpPr>
          <p:cNvPr id="63" name="文本框 62">
            <a:extLst>
              <a:ext uri="{FF2B5EF4-FFF2-40B4-BE49-F238E27FC236}">
                <a16:creationId xmlns:a16="http://schemas.microsoft.com/office/drawing/2014/main" id="{0322626B-C4C8-EF49-BFF9-C6CB0E3424C2}"/>
              </a:ext>
            </a:extLst>
          </p:cNvPr>
          <p:cNvSpPr txBox="1"/>
          <p:nvPr/>
        </p:nvSpPr>
        <p:spPr>
          <a:xfrm>
            <a:off x="4536448" y="4785304"/>
            <a:ext cx="595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cs typeface="+mn-ea"/>
                <a:sym typeface="+mn-lt"/>
              </a:rPr>
              <a:t>…</a:t>
            </a:r>
            <a:endParaRPr lang="zh-CN" altLang="en-US" sz="3200" b="1" dirty="0">
              <a:cs typeface="+mn-ea"/>
              <a:sym typeface="+mn-lt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513862C-7C6A-BA48-9E4F-6D70516EB8E8}"/>
              </a:ext>
            </a:extLst>
          </p:cNvPr>
          <p:cNvSpPr txBox="1"/>
          <p:nvPr/>
        </p:nvSpPr>
        <p:spPr>
          <a:xfrm>
            <a:off x="7260567" y="4785733"/>
            <a:ext cx="595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cs typeface="+mn-ea"/>
                <a:sym typeface="+mn-lt"/>
              </a:rPr>
              <a:t>…</a:t>
            </a:r>
            <a:endParaRPr lang="zh-CN" altLang="en-US" sz="3200" b="1" dirty="0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B1BBABB7-1EF3-8D4D-B161-4883C201A769}"/>
                  </a:ext>
                </a:extLst>
              </p:cNvPr>
              <p:cNvSpPr txBox="1"/>
              <p:nvPr/>
            </p:nvSpPr>
            <p:spPr>
              <a:xfrm>
                <a:off x="4093981" y="4563605"/>
                <a:ext cx="89300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40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⨀</m:t>
                    </m:r>
                    <m:sSubSup>
                      <m:sSub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𝑀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𝐹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𝑠𝑟𝑐</m:t>
                        </m:r>
                      </m:sup>
                    </m:sSubSup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𝑖</m:t>
                        </m:r>
                      </m:e>
                    </m:d>
                  </m:oMath>
                </a14:m>
                <a:r>
                  <a:rPr kumimoji="1" lang="en-US" altLang="zh-CN" sz="1200" dirty="0">
                    <a:cs typeface="+mn-ea"/>
                    <a:sym typeface="+mn-lt"/>
                  </a:rPr>
                  <a:t>&amp; </a:t>
                </a:r>
                <a:endParaRPr kumimoji="1" lang="zh-CN" altLang="en-US" sz="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B1BBABB7-1EF3-8D4D-B161-4883C201A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981" y="4563605"/>
                <a:ext cx="893001" cy="215444"/>
              </a:xfrm>
              <a:prstGeom prst="rect">
                <a:avLst/>
              </a:prstGeom>
              <a:blipFill>
                <a:blip r:embed="rId25"/>
                <a:stretch>
                  <a:fillRect l="-5556" t="-5556" r="-833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31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9" grpId="0"/>
      <p:bldP spid="51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3" grpId="0"/>
      <p:bldP spid="64" grpId="0"/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110">
            <a:extLst>
              <a:ext uri="{FF2B5EF4-FFF2-40B4-BE49-F238E27FC236}">
                <a16:creationId xmlns:a16="http://schemas.microsoft.com/office/drawing/2014/main" id="{674C661F-0CBC-401C-A046-6B4D64EE526C}"/>
              </a:ext>
            </a:extLst>
          </p:cNvPr>
          <p:cNvSpPr/>
          <p:nvPr/>
        </p:nvSpPr>
        <p:spPr>
          <a:xfrm>
            <a:off x="5127441" y="3325696"/>
            <a:ext cx="2102210" cy="2719855"/>
          </a:xfrm>
          <a:prstGeom prst="roundRect">
            <a:avLst/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96CC3D-853E-4C94-BD7D-B1774943C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0" r="14563"/>
          <a:stretch/>
        </p:blipFill>
        <p:spPr>
          <a:xfrm>
            <a:off x="7975737" y="1313752"/>
            <a:ext cx="841693" cy="1699893"/>
          </a:xfrm>
          <a:prstGeom prst="rect">
            <a:avLst/>
          </a:prstGeom>
        </p:spPr>
      </p:pic>
      <p:sp>
        <p:nvSpPr>
          <p:cNvPr id="6" name="右箭头 87">
            <a:extLst>
              <a:ext uri="{FF2B5EF4-FFF2-40B4-BE49-F238E27FC236}">
                <a16:creationId xmlns:a16="http://schemas.microsoft.com/office/drawing/2014/main" id="{276AE0B7-0CF6-4564-8692-96237F370019}"/>
              </a:ext>
            </a:extLst>
          </p:cNvPr>
          <p:cNvSpPr/>
          <p:nvPr/>
        </p:nvSpPr>
        <p:spPr>
          <a:xfrm rot="16200000" flipV="1">
            <a:off x="6025580" y="3338692"/>
            <a:ext cx="219379" cy="120342"/>
          </a:xfrm>
          <a:prstGeom prst="rightArrow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C1C24D2A-74C8-4B22-846B-8D2B458AE2C6}"/>
              </a:ext>
            </a:extLst>
          </p:cNvPr>
          <p:cNvSpPr/>
          <p:nvPr/>
        </p:nvSpPr>
        <p:spPr>
          <a:xfrm rot="5400000">
            <a:off x="8765302" y="2973649"/>
            <a:ext cx="279566" cy="950272"/>
          </a:xfrm>
          <a:prstGeom prst="rightBrace">
            <a:avLst/>
          </a:prstGeom>
          <a:ln w="66675">
            <a:solidFill>
              <a:srgbClr val="7374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8" name="圆角矩形 106">
            <a:extLst>
              <a:ext uri="{FF2B5EF4-FFF2-40B4-BE49-F238E27FC236}">
                <a16:creationId xmlns:a16="http://schemas.microsoft.com/office/drawing/2014/main" id="{D1007764-AB89-48C0-9764-C6C3236D54F1}"/>
              </a:ext>
            </a:extLst>
          </p:cNvPr>
          <p:cNvSpPr/>
          <p:nvPr/>
        </p:nvSpPr>
        <p:spPr>
          <a:xfrm>
            <a:off x="2396794" y="3338521"/>
            <a:ext cx="2102210" cy="2719855"/>
          </a:xfrm>
          <a:prstGeom prst="roundRect">
            <a:avLst/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37791B91-FE94-4388-9F72-42BCC539593E}"/>
              </a:ext>
            </a:extLst>
          </p:cNvPr>
          <p:cNvSpPr/>
          <p:nvPr/>
        </p:nvSpPr>
        <p:spPr>
          <a:xfrm rot="5400000">
            <a:off x="3336600" y="2979266"/>
            <a:ext cx="279566" cy="950272"/>
          </a:xfrm>
          <a:prstGeom prst="rightBrace">
            <a:avLst/>
          </a:prstGeom>
          <a:ln w="66675">
            <a:solidFill>
              <a:srgbClr val="BDD5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0" name="圆角矩形 108">
            <a:extLst>
              <a:ext uri="{FF2B5EF4-FFF2-40B4-BE49-F238E27FC236}">
                <a16:creationId xmlns:a16="http://schemas.microsoft.com/office/drawing/2014/main" id="{CFEC154B-7F71-408C-8637-215764B5F219}"/>
              </a:ext>
            </a:extLst>
          </p:cNvPr>
          <p:cNvSpPr/>
          <p:nvPr/>
        </p:nvSpPr>
        <p:spPr>
          <a:xfrm>
            <a:off x="7838745" y="3314533"/>
            <a:ext cx="2102210" cy="2719855"/>
          </a:xfrm>
          <a:prstGeom prst="roundRect">
            <a:avLst/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cs typeface="+mn-ea"/>
              <a:sym typeface="+mn-lt"/>
            </a:endParaRPr>
          </a:p>
        </p:txBody>
      </p:sp>
      <p:sp>
        <p:nvSpPr>
          <p:cNvPr id="11" name="下箭头 103">
            <a:extLst>
              <a:ext uri="{FF2B5EF4-FFF2-40B4-BE49-F238E27FC236}">
                <a16:creationId xmlns:a16="http://schemas.microsoft.com/office/drawing/2014/main" id="{7E9F3239-D160-4881-97E0-8057FD716151}"/>
              </a:ext>
            </a:extLst>
          </p:cNvPr>
          <p:cNvSpPr/>
          <p:nvPr/>
        </p:nvSpPr>
        <p:spPr>
          <a:xfrm>
            <a:off x="8324046" y="4004424"/>
            <a:ext cx="1162072" cy="1409677"/>
          </a:xfrm>
          <a:prstGeom prst="downArrow">
            <a:avLst/>
          </a:prstGeom>
          <a:solidFill>
            <a:srgbClr val="5A5C5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2" name="下箭头 104">
            <a:extLst>
              <a:ext uri="{FF2B5EF4-FFF2-40B4-BE49-F238E27FC236}">
                <a16:creationId xmlns:a16="http://schemas.microsoft.com/office/drawing/2014/main" id="{85BCF96E-9A1D-4B28-8BD6-A611F4DB447E}"/>
              </a:ext>
            </a:extLst>
          </p:cNvPr>
          <p:cNvSpPr/>
          <p:nvPr/>
        </p:nvSpPr>
        <p:spPr>
          <a:xfrm rot="10800000">
            <a:off x="5566935" y="3982782"/>
            <a:ext cx="1162072" cy="1409677"/>
          </a:xfrm>
          <a:prstGeom prst="downArrow">
            <a:avLst/>
          </a:prstGeom>
          <a:solidFill>
            <a:srgbClr val="B99079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3" name="下箭头 102">
            <a:extLst>
              <a:ext uri="{FF2B5EF4-FFF2-40B4-BE49-F238E27FC236}">
                <a16:creationId xmlns:a16="http://schemas.microsoft.com/office/drawing/2014/main" id="{17278B68-7D31-4BAF-95BB-C3A69F194ED7}"/>
              </a:ext>
            </a:extLst>
          </p:cNvPr>
          <p:cNvSpPr/>
          <p:nvPr/>
        </p:nvSpPr>
        <p:spPr>
          <a:xfrm>
            <a:off x="2895347" y="4021165"/>
            <a:ext cx="1162072" cy="1409695"/>
          </a:xfrm>
          <a:prstGeom prst="downArrow">
            <a:avLst/>
          </a:prstGeom>
          <a:solidFill>
            <a:srgbClr val="BDD5D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圆角矩形 8">
                <a:extLst>
                  <a:ext uri="{FF2B5EF4-FFF2-40B4-BE49-F238E27FC236}">
                    <a16:creationId xmlns:a16="http://schemas.microsoft.com/office/drawing/2014/main" id="{8A3CBCAD-3FD1-46E7-A29E-CFDEA48893C4}"/>
                  </a:ext>
                </a:extLst>
              </p:cNvPr>
              <p:cNvSpPr/>
              <p:nvPr/>
            </p:nvSpPr>
            <p:spPr>
              <a:xfrm>
                <a:off x="2540271" y="3561670"/>
                <a:ext cx="1872227" cy="364304"/>
              </a:xfrm>
              <a:prstGeom prst="roundRect">
                <a:avLst/>
              </a:prstGeom>
              <a:solidFill>
                <a:srgbClr val="BDD5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𝒇𝒆𝒂𝒕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_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𝟏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12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4" name="圆角矩形 8">
                <a:extLst>
                  <a:ext uri="{FF2B5EF4-FFF2-40B4-BE49-F238E27FC236}">
                    <a16:creationId xmlns:a16="http://schemas.microsoft.com/office/drawing/2014/main" id="{8A3CBCAD-3FD1-46E7-A29E-CFDEA48893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271" y="3561670"/>
                <a:ext cx="1872227" cy="36430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4173BDA8-D438-41AE-AB88-780DE5B13E53}"/>
                  </a:ext>
                </a:extLst>
              </p:cNvPr>
              <p:cNvSpPr/>
              <p:nvPr/>
            </p:nvSpPr>
            <p:spPr>
              <a:xfrm>
                <a:off x="2956029" y="5523407"/>
                <a:ext cx="1046058" cy="364304"/>
              </a:xfrm>
              <a:prstGeom prst="roundRect">
                <a:avLst/>
              </a:prstGeom>
              <a:solidFill>
                <a:srgbClr val="BDD5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𝒇𝒆𝒂𝒕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_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𝟔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12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4173BDA8-D438-41AE-AB88-780DE5B13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029" y="5523407"/>
                <a:ext cx="1046058" cy="36430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>
            <a:extLst>
              <a:ext uri="{FF2B5EF4-FFF2-40B4-BE49-F238E27FC236}">
                <a16:creationId xmlns:a16="http://schemas.microsoft.com/office/drawing/2014/main" id="{E68CAB22-CF98-471D-A2BF-830518B7282F}"/>
              </a:ext>
            </a:extLst>
          </p:cNvPr>
          <p:cNvSpPr/>
          <p:nvPr/>
        </p:nvSpPr>
        <p:spPr>
          <a:xfrm>
            <a:off x="3362743" y="4128268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AF2EF88-149D-4936-A73A-40F87B0B55B9}"/>
              </a:ext>
            </a:extLst>
          </p:cNvPr>
          <p:cNvSpPr/>
          <p:nvPr/>
        </p:nvSpPr>
        <p:spPr>
          <a:xfrm>
            <a:off x="3362742" y="4557845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78896B3-51A2-4C89-86C2-102BC744A125}"/>
              </a:ext>
            </a:extLst>
          </p:cNvPr>
          <p:cNvSpPr/>
          <p:nvPr/>
        </p:nvSpPr>
        <p:spPr>
          <a:xfrm>
            <a:off x="3362741" y="4987422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圆角矩形 55">
                <a:extLst>
                  <a:ext uri="{FF2B5EF4-FFF2-40B4-BE49-F238E27FC236}">
                    <a16:creationId xmlns:a16="http://schemas.microsoft.com/office/drawing/2014/main" id="{AB8CF395-0259-4074-9B86-A0529BC90EDE}"/>
                  </a:ext>
                </a:extLst>
              </p:cNvPr>
              <p:cNvSpPr/>
              <p:nvPr/>
            </p:nvSpPr>
            <p:spPr>
              <a:xfrm>
                <a:off x="7968973" y="3532150"/>
                <a:ext cx="1872227" cy="364304"/>
              </a:xfrm>
              <a:prstGeom prst="roundRect">
                <a:avLst/>
              </a:prstGeom>
              <a:solidFill>
                <a:srgbClr val="5A5C51">
                  <a:alpha val="8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𝒇𝒆𝒂𝒕</m:t>
                      </m:r>
                      <m:r>
                        <a:rPr kumimoji="1" lang="en-US" altLang="zh-CN" sz="1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1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_</m:t>
                      </m:r>
                      <m:r>
                        <a:rPr kumimoji="1" lang="en-US" altLang="zh-CN" sz="1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𝟏</m:t>
                      </m:r>
                      <m:r>
                        <a:rPr kumimoji="1" lang="en-US" altLang="zh-CN" sz="1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12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9" name="圆角矩形 55">
                <a:extLst>
                  <a:ext uri="{FF2B5EF4-FFF2-40B4-BE49-F238E27FC236}">
                    <a16:creationId xmlns:a16="http://schemas.microsoft.com/office/drawing/2014/main" id="{AB8CF395-0259-4074-9B86-A0529BC90E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973" y="3532150"/>
                <a:ext cx="1872227" cy="36430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圆角矩形 56">
                <a:extLst>
                  <a:ext uri="{FF2B5EF4-FFF2-40B4-BE49-F238E27FC236}">
                    <a16:creationId xmlns:a16="http://schemas.microsoft.com/office/drawing/2014/main" id="{DF142334-8F2B-4A68-B5D2-2081430020C7}"/>
                  </a:ext>
                </a:extLst>
              </p:cNvPr>
              <p:cNvSpPr/>
              <p:nvPr/>
            </p:nvSpPr>
            <p:spPr>
              <a:xfrm>
                <a:off x="8431912" y="5493888"/>
                <a:ext cx="1012495" cy="364304"/>
              </a:xfrm>
              <a:prstGeom prst="roundRect">
                <a:avLst/>
              </a:prstGeom>
              <a:solidFill>
                <a:srgbClr val="5A5C51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𝒇𝒆𝒂𝒕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_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𝟔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12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0" name="圆角矩形 56">
                <a:extLst>
                  <a:ext uri="{FF2B5EF4-FFF2-40B4-BE49-F238E27FC236}">
                    <a16:creationId xmlns:a16="http://schemas.microsoft.com/office/drawing/2014/main" id="{DF142334-8F2B-4A68-B5D2-2081430020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912" y="5493888"/>
                <a:ext cx="1012495" cy="36430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>
            <a:extLst>
              <a:ext uri="{FF2B5EF4-FFF2-40B4-BE49-F238E27FC236}">
                <a16:creationId xmlns:a16="http://schemas.microsoft.com/office/drawing/2014/main" id="{7E4DE4D4-850E-4E1A-8D88-B527A32EFF5B}"/>
              </a:ext>
            </a:extLst>
          </p:cNvPr>
          <p:cNvSpPr/>
          <p:nvPr/>
        </p:nvSpPr>
        <p:spPr>
          <a:xfrm>
            <a:off x="8791446" y="4098748"/>
            <a:ext cx="227283" cy="227283"/>
          </a:xfrm>
          <a:prstGeom prst="ellipse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5FF854A-47B2-4F70-9EBE-C632DECA90AD}"/>
              </a:ext>
            </a:extLst>
          </p:cNvPr>
          <p:cNvSpPr/>
          <p:nvPr/>
        </p:nvSpPr>
        <p:spPr>
          <a:xfrm>
            <a:off x="8791445" y="4528325"/>
            <a:ext cx="227283" cy="227283"/>
          </a:xfrm>
          <a:prstGeom prst="ellipse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D6D314B-8A61-4806-B829-F38288AA0C85}"/>
              </a:ext>
            </a:extLst>
          </p:cNvPr>
          <p:cNvSpPr/>
          <p:nvPr/>
        </p:nvSpPr>
        <p:spPr>
          <a:xfrm>
            <a:off x="8791444" y="4957903"/>
            <a:ext cx="227283" cy="227283"/>
          </a:xfrm>
          <a:prstGeom prst="ellipse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4" name="圆角矩形 61">
            <a:extLst>
              <a:ext uri="{FF2B5EF4-FFF2-40B4-BE49-F238E27FC236}">
                <a16:creationId xmlns:a16="http://schemas.microsoft.com/office/drawing/2014/main" id="{3A8428AE-DD3F-4244-B8B2-9685E44ADC35}"/>
              </a:ext>
            </a:extLst>
          </p:cNvPr>
          <p:cNvSpPr/>
          <p:nvPr/>
        </p:nvSpPr>
        <p:spPr>
          <a:xfrm>
            <a:off x="5270976" y="3464139"/>
            <a:ext cx="1872227" cy="364304"/>
          </a:xfrm>
          <a:prstGeom prst="roundRect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5" name="圆角矩形 62">
            <a:extLst>
              <a:ext uri="{FF2B5EF4-FFF2-40B4-BE49-F238E27FC236}">
                <a16:creationId xmlns:a16="http://schemas.microsoft.com/office/drawing/2014/main" id="{95D0A942-9D88-44EE-9E8E-CE0CF96D8FDD}"/>
              </a:ext>
            </a:extLst>
          </p:cNvPr>
          <p:cNvSpPr/>
          <p:nvPr/>
        </p:nvSpPr>
        <p:spPr>
          <a:xfrm>
            <a:off x="5824777" y="5407328"/>
            <a:ext cx="770917" cy="364304"/>
          </a:xfrm>
          <a:prstGeom prst="roundRect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328F153-C815-4913-A32F-0A83F51A3775}"/>
              </a:ext>
            </a:extLst>
          </p:cNvPr>
          <p:cNvSpPr/>
          <p:nvPr/>
        </p:nvSpPr>
        <p:spPr>
          <a:xfrm>
            <a:off x="6078041" y="4102604"/>
            <a:ext cx="227283" cy="227283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9A628911-D9F8-46F8-BFF5-ED69D7387213}"/>
              </a:ext>
            </a:extLst>
          </p:cNvPr>
          <p:cNvSpPr/>
          <p:nvPr/>
        </p:nvSpPr>
        <p:spPr>
          <a:xfrm>
            <a:off x="6078040" y="4532182"/>
            <a:ext cx="227283" cy="227283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4780888-BE8F-4901-9CEE-0AFD15F3A9C9}"/>
              </a:ext>
            </a:extLst>
          </p:cNvPr>
          <p:cNvSpPr/>
          <p:nvPr/>
        </p:nvSpPr>
        <p:spPr>
          <a:xfrm>
            <a:off x="6078039" y="4961759"/>
            <a:ext cx="227283" cy="227283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9" name="圆角矩形 67">
            <a:extLst>
              <a:ext uri="{FF2B5EF4-FFF2-40B4-BE49-F238E27FC236}">
                <a16:creationId xmlns:a16="http://schemas.microsoft.com/office/drawing/2014/main" id="{D57301E8-FDC7-41E7-88BE-F6094E6A45AF}"/>
              </a:ext>
            </a:extLst>
          </p:cNvPr>
          <p:cNvSpPr/>
          <p:nvPr/>
        </p:nvSpPr>
        <p:spPr>
          <a:xfrm>
            <a:off x="5216498" y="3507401"/>
            <a:ext cx="1872227" cy="364304"/>
          </a:xfrm>
          <a:prstGeom prst="roundRect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0" name="圆角矩形 68">
            <a:extLst>
              <a:ext uri="{FF2B5EF4-FFF2-40B4-BE49-F238E27FC236}">
                <a16:creationId xmlns:a16="http://schemas.microsoft.com/office/drawing/2014/main" id="{CD3F9029-0A72-43A9-906C-250FA193A0B3}"/>
              </a:ext>
            </a:extLst>
          </p:cNvPr>
          <p:cNvSpPr/>
          <p:nvPr/>
        </p:nvSpPr>
        <p:spPr>
          <a:xfrm>
            <a:off x="5767149" y="5453741"/>
            <a:ext cx="770917" cy="364304"/>
          </a:xfrm>
          <a:prstGeom prst="roundRect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6160C2F6-2C35-4866-81A7-881336481CE2}"/>
              </a:ext>
            </a:extLst>
          </p:cNvPr>
          <p:cNvSpPr/>
          <p:nvPr/>
        </p:nvSpPr>
        <p:spPr>
          <a:xfrm>
            <a:off x="6034331" y="4135099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170F5BCC-9C00-4F46-A70F-AA217A0CF51C}"/>
              </a:ext>
            </a:extLst>
          </p:cNvPr>
          <p:cNvSpPr/>
          <p:nvPr/>
        </p:nvSpPr>
        <p:spPr>
          <a:xfrm>
            <a:off x="6034330" y="4564676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230B133C-0ABE-4504-9E9C-BBD3E9B1CD26}"/>
              </a:ext>
            </a:extLst>
          </p:cNvPr>
          <p:cNvSpPr/>
          <p:nvPr/>
        </p:nvSpPr>
        <p:spPr>
          <a:xfrm>
            <a:off x="6034330" y="4994252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圆角矩形 73">
                <a:extLst>
                  <a:ext uri="{FF2B5EF4-FFF2-40B4-BE49-F238E27FC236}">
                    <a16:creationId xmlns:a16="http://schemas.microsoft.com/office/drawing/2014/main" id="{FF1759BC-644C-4BAD-BCCF-295F25DDC6B2}"/>
                  </a:ext>
                </a:extLst>
              </p:cNvPr>
              <p:cNvSpPr/>
              <p:nvPr/>
            </p:nvSpPr>
            <p:spPr>
              <a:xfrm>
                <a:off x="5150672" y="3562018"/>
                <a:ext cx="1872227" cy="364304"/>
              </a:xfrm>
              <a:prstGeom prst="roundRect">
                <a:avLst/>
              </a:prstGeom>
              <a:solidFill>
                <a:srgbClr val="B99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𝒇𝒆𝒂𝒕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𝑫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_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𝟓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12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4" name="圆角矩形 73">
                <a:extLst>
                  <a:ext uri="{FF2B5EF4-FFF2-40B4-BE49-F238E27FC236}">
                    <a16:creationId xmlns:a16="http://schemas.microsoft.com/office/drawing/2014/main" id="{FF1759BC-644C-4BAD-BCCF-295F25DDC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672" y="3562018"/>
                <a:ext cx="1872227" cy="36430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圆角矩形 74">
            <a:extLst>
              <a:ext uri="{FF2B5EF4-FFF2-40B4-BE49-F238E27FC236}">
                <a16:creationId xmlns:a16="http://schemas.microsoft.com/office/drawing/2014/main" id="{8AE26E88-5CFB-42FA-BD8C-6DFAB45D785D}"/>
              </a:ext>
            </a:extLst>
          </p:cNvPr>
          <p:cNvSpPr/>
          <p:nvPr/>
        </p:nvSpPr>
        <p:spPr>
          <a:xfrm>
            <a:off x="5701323" y="5508357"/>
            <a:ext cx="770917" cy="364304"/>
          </a:xfrm>
          <a:prstGeom prst="roundRect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i="1" dirty="0">
                <a:solidFill>
                  <a:schemeClr val="tx1"/>
                </a:solidFill>
                <a:cs typeface="+mn-ea"/>
                <a:sym typeface="+mn-lt"/>
              </a:rPr>
              <a:t>noise</a:t>
            </a:r>
            <a:endParaRPr kumimoji="1" lang="zh-CN" altLang="en-US" sz="1200" b="1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B427495B-5930-4F82-8A31-FC9EED880144}"/>
              </a:ext>
            </a:extLst>
          </p:cNvPr>
          <p:cNvSpPr/>
          <p:nvPr/>
        </p:nvSpPr>
        <p:spPr>
          <a:xfrm>
            <a:off x="5973145" y="4185076"/>
            <a:ext cx="227283" cy="227283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2403C3FC-0A50-4155-A062-37736E3613B2}"/>
              </a:ext>
            </a:extLst>
          </p:cNvPr>
          <p:cNvSpPr/>
          <p:nvPr/>
        </p:nvSpPr>
        <p:spPr>
          <a:xfrm>
            <a:off x="5973144" y="4614653"/>
            <a:ext cx="227283" cy="227283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56F9C46-7A72-4858-8A31-0A383916A5E9}"/>
              </a:ext>
            </a:extLst>
          </p:cNvPr>
          <p:cNvSpPr/>
          <p:nvPr/>
        </p:nvSpPr>
        <p:spPr>
          <a:xfrm>
            <a:off x="5973143" y="5044230"/>
            <a:ext cx="227283" cy="227283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9" name="右箭头 84">
            <a:extLst>
              <a:ext uri="{FF2B5EF4-FFF2-40B4-BE49-F238E27FC236}">
                <a16:creationId xmlns:a16="http://schemas.microsoft.com/office/drawing/2014/main" id="{7F6AAC8E-F959-4C91-BBDE-1F381DBD5939}"/>
              </a:ext>
            </a:extLst>
          </p:cNvPr>
          <p:cNvSpPr/>
          <p:nvPr/>
        </p:nvSpPr>
        <p:spPr>
          <a:xfrm flipV="1">
            <a:off x="4172043" y="5619524"/>
            <a:ext cx="1272075" cy="187097"/>
          </a:xfrm>
          <a:prstGeom prst="rightArrow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40" name="右箭头 85">
            <a:extLst>
              <a:ext uri="{FF2B5EF4-FFF2-40B4-BE49-F238E27FC236}">
                <a16:creationId xmlns:a16="http://schemas.microsoft.com/office/drawing/2014/main" id="{896286E1-4663-4EB3-BD9F-A9BA8D02A6AC}"/>
              </a:ext>
            </a:extLst>
          </p:cNvPr>
          <p:cNvSpPr/>
          <p:nvPr/>
        </p:nvSpPr>
        <p:spPr>
          <a:xfrm rot="10800000" flipV="1">
            <a:off x="6951324" y="5619524"/>
            <a:ext cx="1143524" cy="187097"/>
          </a:xfrm>
          <a:prstGeom prst="rightArrow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41" name="右箭头 86">
            <a:extLst>
              <a:ext uri="{FF2B5EF4-FFF2-40B4-BE49-F238E27FC236}">
                <a16:creationId xmlns:a16="http://schemas.microsoft.com/office/drawing/2014/main" id="{A0B052F9-7238-4A50-B078-28FDF97F2FD9}"/>
              </a:ext>
            </a:extLst>
          </p:cNvPr>
          <p:cNvSpPr/>
          <p:nvPr/>
        </p:nvSpPr>
        <p:spPr>
          <a:xfrm flipV="1">
            <a:off x="4396205" y="4390002"/>
            <a:ext cx="805568" cy="194695"/>
          </a:xfrm>
          <a:prstGeom prst="rightArrow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42" name="右箭头 87">
            <a:extLst>
              <a:ext uri="{FF2B5EF4-FFF2-40B4-BE49-F238E27FC236}">
                <a16:creationId xmlns:a16="http://schemas.microsoft.com/office/drawing/2014/main" id="{0249C0DE-BC12-4C38-A671-B37ED0FF6F39}"/>
              </a:ext>
            </a:extLst>
          </p:cNvPr>
          <p:cNvSpPr/>
          <p:nvPr/>
        </p:nvSpPr>
        <p:spPr>
          <a:xfrm rot="10800000" flipV="1">
            <a:off x="7139999" y="4400171"/>
            <a:ext cx="741479" cy="193830"/>
          </a:xfrm>
          <a:prstGeom prst="rightArrow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6F46338A-3377-4C01-8A06-E745434882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2451" y="1343272"/>
            <a:ext cx="841693" cy="1683385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8C894E0C-B5DC-45ED-B8BF-BBCA6BB9BB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7000" y="1343272"/>
            <a:ext cx="841693" cy="1683385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BB361EBE-B5BD-4ED3-B14F-E2131C2564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3508" y="1313752"/>
            <a:ext cx="841693" cy="1683385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90D5539D-5047-46F1-9150-C0F3B6C048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31483" y="1343272"/>
            <a:ext cx="841693" cy="16833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0DBAA1A3-063D-43BF-9CFF-A018F1E19BAA}"/>
                  </a:ext>
                </a:extLst>
              </p:cNvPr>
              <p:cNvSpPr txBox="1"/>
              <p:nvPr/>
            </p:nvSpPr>
            <p:spPr>
              <a:xfrm>
                <a:off x="6065713" y="3033118"/>
                <a:ext cx="1729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sz="16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acc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1" lang="zh-CN" altLang="en-US" sz="7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0DBAA1A3-063D-43BF-9CFF-A018F1E19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713" y="3033118"/>
                <a:ext cx="172932" cy="246221"/>
              </a:xfrm>
              <a:prstGeom prst="rect">
                <a:avLst/>
              </a:prstGeom>
              <a:blipFill>
                <a:blip r:embed="rId13"/>
                <a:stretch>
                  <a:fillRect l="-10714" t="-17500" r="-82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C6C3E9A3-33B0-4D76-9F53-DCD63A240A94}"/>
                  </a:ext>
                </a:extLst>
              </p:cNvPr>
              <p:cNvSpPr txBox="1"/>
              <p:nvPr/>
            </p:nvSpPr>
            <p:spPr>
              <a:xfrm>
                <a:off x="8052207" y="2984778"/>
                <a:ext cx="696986" cy="2695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𝐵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𝑡𝑔𝑡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7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C6C3E9A3-33B0-4D76-9F53-DCD63A240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207" y="2984778"/>
                <a:ext cx="696986" cy="269561"/>
              </a:xfrm>
              <a:prstGeom prst="rect">
                <a:avLst/>
              </a:prstGeom>
              <a:blipFill>
                <a:blip r:embed="rId14"/>
                <a:stretch>
                  <a:fillRect l="-7018" r="-11404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CD254DC-E396-48AA-9190-D794CE27454A}"/>
                  </a:ext>
                </a:extLst>
              </p:cNvPr>
              <p:cNvSpPr txBox="1"/>
              <p:nvPr/>
            </p:nvSpPr>
            <p:spPr>
              <a:xfrm>
                <a:off x="9083164" y="2984778"/>
                <a:ext cx="711926" cy="2695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𝐻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𝑡𝑔𝑡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7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CD254DC-E396-48AA-9190-D794CE274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164" y="2984778"/>
                <a:ext cx="711926" cy="269561"/>
              </a:xfrm>
              <a:prstGeom prst="rect">
                <a:avLst/>
              </a:prstGeom>
              <a:blipFill>
                <a:blip r:embed="rId15"/>
                <a:stretch>
                  <a:fillRect l="-6838" r="-11111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4F857AA9-CB73-4F3B-AF9B-D9EA890E13A8}"/>
                  </a:ext>
                </a:extLst>
              </p:cNvPr>
              <p:cNvSpPr txBox="1"/>
              <p:nvPr/>
            </p:nvSpPr>
            <p:spPr>
              <a:xfrm>
                <a:off x="2793518" y="3014298"/>
                <a:ext cx="38638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kumimoji="1" lang="zh-CN" altLang="en-US" sz="7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4F857AA9-CB73-4F3B-AF9B-D9EA890E1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518" y="3014298"/>
                <a:ext cx="386388" cy="246221"/>
              </a:xfrm>
              <a:prstGeom prst="rect">
                <a:avLst/>
              </a:prstGeom>
              <a:blipFill>
                <a:blip r:embed="rId16"/>
                <a:stretch>
                  <a:fillRect l="-6250" r="-1563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3B34167F-E193-4842-97D4-B793112F597B}"/>
                  </a:ext>
                </a:extLst>
              </p:cNvPr>
              <p:cNvSpPr txBox="1"/>
              <p:nvPr/>
            </p:nvSpPr>
            <p:spPr>
              <a:xfrm>
                <a:off x="3637765" y="3014298"/>
                <a:ext cx="7114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𝐻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𝑠𝑟𝑐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7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3B34167F-E193-4842-97D4-B793112F5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765" y="3014298"/>
                <a:ext cx="711412" cy="246221"/>
              </a:xfrm>
              <a:prstGeom prst="rect">
                <a:avLst/>
              </a:prstGeom>
              <a:blipFill>
                <a:blip r:embed="rId17"/>
                <a:stretch>
                  <a:fillRect l="-6897" r="-11207" b="-341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AB346020-669D-4CDC-B658-50D930022049}"/>
                  </a:ext>
                </a:extLst>
              </p:cNvPr>
              <p:cNvSpPr txBox="1"/>
              <p:nvPr/>
            </p:nvSpPr>
            <p:spPr>
              <a:xfrm>
                <a:off x="2476175" y="5192152"/>
                <a:ext cx="18136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AB346020-669D-4CDC-B658-50D930022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175" y="5192152"/>
                <a:ext cx="181366" cy="492443"/>
              </a:xfrm>
              <a:prstGeom prst="rect">
                <a:avLst/>
              </a:prstGeom>
              <a:blipFill>
                <a:blip r:embed="rId18"/>
                <a:stretch>
                  <a:fillRect r="-10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AF779C94-DF47-45F9-9CC4-CB96029DCA49}"/>
                  </a:ext>
                </a:extLst>
              </p:cNvPr>
              <p:cNvSpPr txBox="1"/>
              <p:nvPr/>
            </p:nvSpPr>
            <p:spPr>
              <a:xfrm>
                <a:off x="9526690" y="5162522"/>
                <a:ext cx="18136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AF779C94-DF47-45F9-9CC4-CB96029DC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6690" y="5162522"/>
                <a:ext cx="181366" cy="492443"/>
              </a:xfrm>
              <a:prstGeom prst="rect">
                <a:avLst/>
              </a:prstGeom>
              <a:blipFill>
                <a:blip r:embed="rId19"/>
                <a:stretch>
                  <a:fillRect r="-10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3ED5032E-597B-4C36-B07C-F0971D78DD07}"/>
                  </a:ext>
                </a:extLst>
              </p:cNvPr>
              <p:cNvSpPr txBox="1"/>
              <p:nvPr/>
            </p:nvSpPr>
            <p:spPr>
              <a:xfrm>
                <a:off x="6905204" y="5185293"/>
                <a:ext cx="18136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𝐷</m:t>
                      </m:r>
                    </m:oMath>
                  </m:oMathPara>
                </a14:m>
                <a:endParaRPr kumimoji="1" lang="zh-CN" altLang="en-US" sz="32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3ED5032E-597B-4C36-B07C-F0971D78D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204" y="5185293"/>
                <a:ext cx="181366" cy="492443"/>
              </a:xfrm>
              <a:prstGeom prst="rect">
                <a:avLst/>
              </a:prstGeom>
              <a:blipFill>
                <a:blip r:embed="rId20"/>
                <a:stretch>
                  <a:fillRect r="-44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93E3E9A-194F-497C-BC01-C5610A63EE80}"/>
                  </a:ext>
                </a:extLst>
              </p:cNvPr>
              <p:cNvSpPr txBox="1"/>
              <p:nvPr/>
            </p:nvSpPr>
            <p:spPr>
              <a:xfrm>
                <a:off x="4962723" y="5739513"/>
                <a:ext cx="3546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kumimoji="1" lang="zh-CN" altLang="en-US" sz="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93E3E9A-194F-497C-BC01-C5610A63E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723" y="5739513"/>
                <a:ext cx="354648" cy="215444"/>
              </a:xfrm>
              <a:prstGeom prst="rect">
                <a:avLst/>
              </a:prstGeom>
              <a:blipFill>
                <a:blip r:embed="rId21"/>
                <a:stretch>
                  <a:fillRect l="-15517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6A4E373-0B16-49D4-9AEB-1FD60319AC45}"/>
                  </a:ext>
                </a:extLst>
              </p:cNvPr>
              <p:cNvSpPr txBox="1"/>
              <p:nvPr/>
            </p:nvSpPr>
            <p:spPr>
              <a:xfrm>
                <a:off x="4134857" y="5737833"/>
                <a:ext cx="8930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40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⨀</m:t>
                    </m:r>
                    <m:sSubSup>
                      <m:sSubSupPr>
                        <m:ctrlP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𝑀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𝐹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𝑠𝑟𝑐</m:t>
                        </m:r>
                      </m:sup>
                    </m:sSubSup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𝑖</m:t>
                        </m:r>
                      </m:e>
                    </m:d>
                  </m:oMath>
                </a14:m>
                <a:r>
                  <a:rPr kumimoji="1" lang="en-US" altLang="zh-CN" sz="1200" dirty="0">
                    <a:cs typeface="+mn-ea"/>
                    <a:sym typeface="+mn-lt"/>
                  </a:rPr>
                  <a:t>&amp; </a:t>
                </a:r>
                <a:endParaRPr kumimoji="1" lang="zh-CN" altLang="en-US" sz="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6A4E373-0B16-49D4-9AEB-1FD60319A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857" y="5737833"/>
                <a:ext cx="893001" cy="215444"/>
              </a:xfrm>
              <a:prstGeom prst="rect">
                <a:avLst/>
              </a:prstGeom>
              <a:blipFill>
                <a:blip r:embed="rId22"/>
                <a:stretch>
                  <a:fillRect l="-7483" t="-13889" r="-8844" b="-36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D7B134EB-A2DB-4383-9FEB-7F10EC733CE7}"/>
                  </a:ext>
                </a:extLst>
              </p:cNvPr>
              <p:cNvSpPr txBox="1"/>
              <p:nvPr/>
            </p:nvSpPr>
            <p:spPr>
              <a:xfrm>
                <a:off x="4958107" y="4553812"/>
                <a:ext cx="3546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kumimoji="1" lang="zh-CN" altLang="en-US" sz="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D7B134EB-A2DB-4383-9FEB-7F10EC733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107" y="4553812"/>
                <a:ext cx="354648" cy="215444"/>
              </a:xfrm>
              <a:prstGeom prst="rect">
                <a:avLst/>
              </a:prstGeom>
              <a:blipFill>
                <a:blip r:embed="rId23"/>
                <a:stretch>
                  <a:fillRect l="-15254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954ABF18-EC8A-4137-9A28-949DE11847F7}"/>
                  </a:ext>
                </a:extLst>
              </p:cNvPr>
              <p:cNvSpPr txBox="1"/>
              <p:nvPr/>
            </p:nvSpPr>
            <p:spPr>
              <a:xfrm>
                <a:off x="4093981" y="4563605"/>
                <a:ext cx="89300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40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⨀</m:t>
                    </m:r>
                    <m:sSubSup>
                      <m:sSub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𝑀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𝐹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𝑠𝑟𝑐</m:t>
                        </m:r>
                      </m:sup>
                    </m:sSubSup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𝑖</m:t>
                        </m:r>
                      </m:e>
                    </m:d>
                  </m:oMath>
                </a14:m>
                <a:r>
                  <a:rPr kumimoji="1" lang="en-US" altLang="zh-CN" sz="1200" dirty="0">
                    <a:cs typeface="+mn-ea"/>
                    <a:sym typeface="+mn-lt"/>
                  </a:rPr>
                  <a:t>&amp; </a:t>
                </a:r>
                <a:endParaRPr kumimoji="1" lang="zh-CN" altLang="en-US" sz="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954ABF18-EC8A-4137-9A28-949DE1184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981" y="4563605"/>
                <a:ext cx="893001" cy="215444"/>
              </a:xfrm>
              <a:prstGeom prst="rect">
                <a:avLst/>
              </a:prstGeom>
              <a:blipFill>
                <a:blip r:embed="rId24"/>
                <a:stretch>
                  <a:fillRect l="-8219" t="-14286" r="-8904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图片 58">
            <a:extLst>
              <a:ext uri="{FF2B5EF4-FFF2-40B4-BE49-F238E27FC236}">
                <a16:creationId xmlns:a16="http://schemas.microsoft.com/office/drawing/2014/main" id="{187FD8EC-98C8-4121-AE10-AB0658B0E4CB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87" y="5334789"/>
            <a:ext cx="163103" cy="32620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1A9673B-75AB-4F0B-822D-4216C9D57A5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82" y="3741864"/>
            <a:ext cx="345861" cy="691722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B02250F1-487F-46F7-86E9-37611D72911A}"/>
              </a:ext>
            </a:extLst>
          </p:cNvPr>
          <p:cNvSpPr txBox="1"/>
          <p:nvPr/>
        </p:nvSpPr>
        <p:spPr>
          <a:xfrm>
            <a:off x="4536448" y="4785304"/>
            <a:ext cx="595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cs typeface="+mn-ea"/>
                <a:sym typeface="+mn-lt"/>
              </a:rPr>
              <a:t>…</a:t>
            </a:r>
            <a:endParaRPr lang="zh-CN" altLang="en-US" sz="3200" b="1" dirty="0">
              <a:cs typeface="+mn-ea"/>
              <a:sym typeface="+mn-lt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8AC9D1D0-9683-4630-981D-DC4312A615E5}"/>
              </a:ext>
            </a:extLst>
          </p:cNvPr>
          <p:cNvSpPr txBox="1"/>
          <p:nvPr/>
        </p:nvSpPr>
        <p:spPr>
          <a:xfrm>
            <a:off x="7260567" y="4785733"/>
            <a:ext cx="595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cs typeface="+mn-ea"/>
                <a:sym typeface="+mn-lt"/>
              </a:rPr>
              <a:t>…</a:t>
            </a:r>
            <a:endParaRPr lang="zh-CN" altLang="en-US" sz="3200" b="1" dirty="0">
              <a:cs typeface="+mn-ea"/>
              <a:sym typeface="+mn-lt"/>
            </a:endParaRPr>
          </a:p>
        </p:txBody>
      </p:sp>
      <p:sp>
        <p:nvSpPr>
          <p:cNvPr id="286" name="标题 1">
            <a:extLst>
              <a:ext uri="{FF2B5EF4-FFF2-40B4-BE49-F238E27FC236}">
                <a16:creationId xmlns:a16="http://schemas.microsoft.com/office/drawing/2014/main" id="{A919D637-39B4-CC49-844D-0768F4FE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300" dirty="0"/>
              <a:t>Generator: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W-Net</a:t>
            </a:r>
            <a:endParaRPr kumimoji="1" lang="zh-CN" altLang="en-US" sz="4300" dirty="0"/>
          </a:p>
        </p:txBody>
      </p:sp>
      <p:sp>
        <p:nvSpPr>
          <p:cNvPr id="287" name="页脚占位符 3">
            <a:extLst>
              <a:ext uri="{FF2B5EF4-FFF2-40B4-BE49-F238E27FC236}">
                <a16:creationId xmlns:a16="http://schemas.microsoft.com/office/drawing/2014/main" id="{A1800E93-E9A3-CA4E-B832-445811158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288" name="灯片编号占位符 4">
            <a:extLst>
              <a:ext uri="{FF2B5EF4-FFF2-40B4-BE49-F238E27FC236}">
                <a16:creationId xmlns:a16="http://schemas.microsoft.com/office/drawing/2014/main" id="{AF23F25D-E403-294D-8823-48CB091F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848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61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矩形: 圆角 162">
            <a:extLst>
              <a:ext uri="{FF2B5EF4-FFF2-40B4-BE49-F238E27FC236}">
                <a16:creationId xmlns:a16="http://schemas.microsoft.com/office/drawing/2014/main" id="{74F477B2-8544-4C81-9485-7BC1E8910190}"/>
              </a:ext>
            </a:extLst>
          </p:cNvPr>
          <p:cNvSpPr/>
          <p:nvPr/>
        </p:nvSpPr>
        <p:spPr>
          <a:xfrm>
            <a:off x="1265557" y="3509357"/>
            <a:ext cx="4021057" cy="2876470"/>
          </a:xfrm>
          <a:prstGeom prst="roundRect">
            <a:avLst>
              <a:gd name="adj" fmla="val 8165"/>
            </a:avLst>
          </a:prstGeom>
          <a:solidFill>
            <a:srgbClr val="BDD5D1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167" name="图表 166">
            <a:extLst>
              <a:ext uri="{FF2B5EF4-FFF2-40B4-BE49-F238E27FC236}">
                <a16:creationId xmlns:a16="http://schemas.microsoft.com/office/drawing/2014/main" id="{AE8FBB8D-A6C2-4417-8C26-46598DE037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4963320"/>
              </p:ext>
            </p:extLst>
          </p:nvPr>
        </p:nvGraphicFramePr>
        <p:xfrm>
          <a:off x="1221710" y="3232061"/>
          <a:ext cx="3989404" cy="2686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97" name="图片 196">
            <a:extLst>
              <a:ext uri="{FF2B5EF4-FFF2-40B4-BE49-F238E27FC236}">
                <a16:creationId xmlns:a16="http://schemas.microsoft.com/office/drawing/2014/main" id="{5C0A6BE7-4E42-4FDC-B1D6-6FA9B70A6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757" y="1441445"/>
            <a:ext cx="812698" cy="1625397"/>
          </a:xfrm>
          <a:prstGeom prst="rect">
            <a:avLst/>
          </a:prstGeom>
        </p:spPr>
      </p:pic>
      <p:pic>
        <p:nvPicPr>
          <p:cNvPr id="182" name="图片 181">
            <a:extLst>
              <a:ext uri="{FF2B5EF4-FFF2-40B4-BE49-F238E27FC236}">
                <a16:creationId xmlns:a16="http://schemas.microsoft.com/office/drawing/2014/main" id="{0C3FF27F-9C6E-4073-B96D-FD959148C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5757" y="1435128"/>
            <a:ext cx="825500" cy="1625600"/>
          </a:xfrm>
          <a:prstGeom prst="rect">
            <a:avLst/>
          </a:prstGeom>
        </p:spPr>
      </p:pic>
      <p:pic>
        <p:nvPicPr>
          <p:cNvPr id="195" name="图片 194">
            <a:extLst>
              <a:ext uri="{FF2B5EF4-FFF2-40B4-BE49-F238E27FC236}">
                <a16:creationId xmlns:a16="http://schemas.microsoft.com/office/drawing/2014/main" id="{CED108EF-BCC1-48ED-99C5-1099558A4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9906" y="1443632"/>
            <a:ext cx="825500" cy="1625600"/>
          </a:xfrm>
          <a:prstGeom prst="rect">
            <a:avLst/>
          </a:prstGeom>
        </p:spPr>
      </p:pic>
      <p:pic>
        <p:nvPicPr>
          <p:cNvPr id="181" name="图片 180">
            <a:extLst>
              <a:ext uri="{FF2B5EF4-FFF2-40B4-BE49-F238E27FC236}">
                <a16:creationId xmlns:a16="http://schemas.microsoft.com/office/drawing/2014/main" id="{9E3B3500-1C2D-4AA1-A037-7C579781F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4328" y="1443632"/>
            <a:ext cx="825500" cy="1625600"/>
          </a:xfrm>
          <a:prstGeom prst="rect">
            <a:avLst/>
          </a:prstGeom>
        </p:spPr>
      </p:pic>
      <p:pic>
        <p:nvPicPr>
          <p:cNvPr id="164" name="图片 163">
            <a:extLst>
              <a:ext uri="{FF2B5EF4-FFF2-40B4-BE49-F238E27FC236}">
                <a16:creationId xmlns:a16="http://schemas.microsoft.com/office/drawing/2014/main" id="{2F3C432D-E0E0-4FCA-B71F-34086A533BD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6" r="13240" b="95818"/>
          <a:stretch/>
        </p:blipFill>
        <p:spPr>
          <a:xfrm>
            <a:off x="3269655" y="3750635"/>
            <a:ext cx="1917449" cy="1095834"/>
          </a:xfrm>
          <a:prstGeom prst="rect">
            <a:avLst/>
          </a:prstGeom>
        </p:spPr>
      </p:pic>
      <p:pic>
        <p:nvPicPr>
          <p:cNvPr id="165" name="图片 164">
            <a:extLst>
              <a:ext uri="{FF2B5EF4-FFF2-40B4-BE49-F238E27FC236}">
                <a16:creationId xmlns:a16="http://schemas.microsoft.com/office/drawing/2014/main" id="{C01B3565-BC01-48F1-8743-2197AE43DA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0" r="46384" b="95818"/>
          <a:stretch/>
        </p:blipFill>
        <p:spPr>
          <a:xfrm>
            <a:off x="1352206" y="3750635"/>
            <a:ext cx="1917449" cy="1095834"/>
          </a:xfrm>
          <a:prstGeom prst="rect">
            <a:avLst/>
          </a:prstGeom>
        </p:spPr>
      </p:pic>
      <p:sp>
        <p:nvSpPr>
          <p:cNvPr id="166" name="文本框 165">
            <a:extLst>
              <a:ext uri="{FF2B5EF4-FFF2-40B4-BE49-F238E27FC236}">
                <a16:creationId xmlns:a16="http://schemas.microsoft.com/office/drawing/2014/main" id="{465AC684-E8DF-4E82-B436-738C8AD755FA}"/>
              </a:ext>
            </a:extLst>
          </p:cNvPr>
          <p:cNvSpPr txBox="1"/>
          <p:nvPr/>
        </p:nvSpPr>
        <p:spPr>
          <a:xfrm>
            <a:off x="2540373" y="5889451"/>
            <a:ext cx="173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Body sub-parts</a:t>
            </a:r>
            <a:endParaRPr lang="zh-CN" altLang="en-US" dirty="0">
              <a:cs typeface="+mn-ea"/>
              <a:sym typeface="+mn-lt"/>
            </a:endParaRPr>
          </a:p>
        </p:txBody>
      </p:sp>
      <p:graphicFrame>
        <p:nvGraphicFramePr>
          <p:cNvPr id="168" name="表格 167">
            <a:extLst>
              <a:ext uri="{FF2B5EF4-FFF2-40B4-BE49-F238E27FC236}">
                <a16:creationId xmlns:a16="http://schemas.microsoft.com/office/drawing/2014/main" id="{49BFF49E-2D77-456B-88D4-29692C84F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580117"/>
              </p:ext>
            </p:extLst>
          </p:nvPr>
        </p:nvGraphicFramePr>
        <p:xfrm>
          <a:off x="1352206" y="3704167"/>
          <a:ext cx="3834900" cy="1142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490">
                  <a:extLst>
                    <a:ext uri="{9D8B030D-6E8A-4147-A177-3AD203B41FA5}">
                      <a16:colId xmlns:a16="http://schemas.microsoft.com/office/drawing/2014/main" val="3552192176"/>
                    </a:ext>
                  </a:extLst>
                </a:gridCol>
                <a:gridCol w="383490">
                  <a:extLst>
                    <a:ext uri="{9D8B030D-6E8A-4147-A177-3AD203B41FA5}">
                      <a16:colId xmlns:a16="http://schemas.microsoft.com/office/drawing/2014/main" val="2621157696"/>
                    </a:ext>
                  </a:extLst>
                </a:gridCol>
                <a:gridCol w="383490">
                  <a:extLst>
                    <a:ext uri="{9D8B030D-6E8A-4147-A177-3AD203B41FA5}">
                      <a16:colId xmlns:a16="http://schemas.microsoft.com/office/drawing/2014/main" val="845025149"/>
                    </a:ext>
                  </a:extLst>
                </a:gridCol>
                <a:gridCol w="383490">
                  <a:extLst>
                    <a:ext uri="{9D8B030D-6E8A-4147-A177-3AD203B41FA5}">
                      <a16:colId xmlns:a16="http://schemas.microsoft.com/office/drawing/2014/main" val="698250798"/>
                    </a:ext>
                  </a:extLst>
                </a:gridCol>
                <a:gridCol w="383490">
                  <a:extLst>
                    <a:ext uri="{9D8B030D-6E8A-4147-A177-3AD203B41FA5}">
                      <a16:colId xmlns:a16="http://schemas.microsoft.com/office/drawing/2014/main" val="3752590542"/>
                    </a:ext>
                  </a:extLst>
                </a:gridCol>
                <a:gridCol w="383490">
                  <a:extLst>
                    <a:ext uri="{9D8B030D-6E8A-4147-A177-3AD203B41FA5}">
                      <a16:colId xmlns:a16="http://schemas.microsoft.com/office/drawing/2014/main" val="1377814407"/>
                    </a:ext>
                  </a:extLst>
                </a:gridCol>
                <a:gridCol w="383490">
                  <a:extLst>
                    <a:ext uri="{9D8B030D-6E8A-4147-A177-3AD203B41FA5}">
                      <a16:colId xmlns:a16="http://schemas.microsoft.com/office/drawing/2014/main" val="1380788450"/>
                    </a:ext>
                  </a:extLst>
                </a:gridCol>
                <a:gridCol w="383490">
                  <a:extLst>
                    <a:ext uri="{9D8B030D-6E8A-4147-A177-3AD203B41FA5}">
                      <a16:colId xmlns:a16="http://schemas.microsoft.com/office/drawing/2014/main" val="425858690"/>
                    </a:ext>
                  </a:extLst>
                </a:gridCol>
                <a:gridCol w="383490">
                  <a:extLst>
                    <a:ext uri="{9D8B030D-6E8A-4147-A177-3AD203B41FA5}">
                      <a16:colId xmlns:a16="http://schemas.microsoft.com/office/drawing/2014/main" val="2497301367"/>
                    </a:ext>
                  </a:extLst>
                </a:gridCol>
                <a:gridCol w="383490">
                  <a:extLst>
                    <a:ext uri="{9D8B030D-6E8A-4147-A177-3AD203B41FA5}">
                      <a16:colId xmlns:a16="http://schemas.microsoft.com/office/drawing/2014/main" val="111842979"/>
                    </a:ext>
                  </a:extLst>
                </a:gridCol>
              </a:tblGrid>
              <a:tr h="1142302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3047541"/>
                  </a:ext>
                </a:extLst>
              </a:tr>
            </a:tbl>
          </a:graphicData>
        </a:graphic>
      </p:graphicFrame>
      <p:pic>
        <p:nvPicPr>
          <p:cNvPr id="169" name="图片 168">
            <a:extLst>
              <a:ext uri="{FF2B5EF4-FFF2-40B4-BE49-F238E27FC236}">
                <a16:creationId xmlns:a16="http://schemas.microsoft.com/office/drawing/2014/main" id="{A28D1AB1-0205-4455-894F-33421C3EC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905" y="1448697"/>
            <a:ext cx="825500" cy="1625600"/>
          </a:xfrm>
          <a:prstGeom prst="rect">
            <a:avLst/>
          </a:prstGeom>
        </p:spPr>
      </p:pic>
      <p:pic>
        <p:nvPicPr>
          <p:cNvPr id="170" name="图片 169">
            <a:extLst>
              <a:ext uri="{FF2B5EF4-FFF2-40B4-BE49-F238E27FC236}">
                <a16:creationId xmlns:a16="http://schemas.microsoft.com/office/drawing/2014/main" id="{D4CD6352-75A5-4FEA-AD6B-D269C8068C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6905" y="1448697"/>
            <a:ext cx="825500" cy="1625600"/>
          </a:xfrm>
          <a:prstGeom prst="rect">
            <a:avLst/>
          </a:prstGeom>
        </p:spPr>
      </p:pic>
      <p:pic>
        <p:nvPicPr>
          <p:cNvPr id="172" name="图片 171">
            <a:extLst>
              <a:ext uri="{FF2B5EF4-FFF2-40B4-BE49-F238E27FC236}">
                <a16:creationId xmlns:a16="http://schemas.microsoft.com/office/drawing/2014/main" id="{E70B11F2-8313-4CFC-9756-FC8C8333F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905" y="1448697"/>
            <a:ext cx="825500" cy="162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本框 172">
                <a:extLst>
                  <a:ext uri="{FF2B5EF4-FFF2-40B4-BE49-F238E27FC236}">
                    <a16:creationId xmlns:a16="http://schemas.microsoft.com/office/drawing/2014/main" id="{B123C344-7CB3-41D1-8DA5-6CF694BC3613}"/>
                  </a:ext>
                </a:extLst>
              </p:cNvPr>
              <p:cNvSpPr txBox="1"/>
              <p:nvPr/>
            </p:nvSpPr>
            <p:spPr>
              <a:xfrm>
                <a:off x="2950957" y="3084477"/>
                <a:ext cx="690895" cy="40011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3" name="文本框 172">
                <a:extLst>
                  <a:ext uri="{FF2B5EF4-FFF2-40B4-BE49-F238E27FC236}">
                    <a16:creationId xmlns:a16="http://schemas.microsoft.com/office/drawing/2014/main" id="{B123C344-7CB3-41D1-8DA5-6CF694BC3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957" y="3084477"/>
                <a:ext cx="69089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文本框 173">
                <a:extLst>
                  <a:ext uri="{FF2B5EF4-FFF2-40B4-BE49-F238E27FC236}">
                    <a16:creationId xmlns:a16="http://schemas.microsoft.com/office/drawing/2014/main" id="{D1A312AE-651A-432A-8BDC-3A8FE4541ADA}"/>
                  </a:ext>
                </a:extLst>
              </p:cNvPr>
              <p:cNvSpPr txBox="1"/>
              <p:nvPr/>
            </p:nvSpPr>
            <p:spPr>
              <a:xfrm>
                <a:off x="2762668" y="3084477"/>
                <a:ext cx="1067472" cy="40011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𝑠𝑟𝑐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4" name="文本框 173">
                <a:extLst>
                  <a:ext uri="{FF2B5EF4-FFF2-40B4-BE49-F238E27FC236}">
                    <a16:creationId xmlns:a16="http://schemas.microsoft.com/office/drawing/2014/main" id="{D1A312AE-651A-432A-8BDC-3A8FE4541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668" y="3084477"/>
                <a:ext cx="1067472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本框 174">
                <a:extLst>
                  <a:ext uri="{FF2B5EF4-FFF2-40B4-BE49-F238E27FC236}">
                    <a16:creationId xmlns:a16="http://schemas.microsoft.com/office/drawing/2014/main" id="{43B6FEFF-841B-4A2B-AD46-9FB0A0225F92}"/>
                  </a:ext>
                </a:extLst>
              </p:cNvPr>
              <p:cNvSpPr txBox="1"/>
              <p:nvPr/>
            </p:nvSpPr>
            <p:spPr>
              <a:xfrm>
                <a:off x="2902707" y="3084477"/>
                <a:ext cx="787395" cy="40011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5" name="文本框 174">
                <a:extLst>
                  <a:ext uri="{FF2B5EF4-FFF2-40B4-BE49-F238E27FC236}">
                    <a16:creationId xmlns:a16="http://schemas.microsoft.com/office/drawing/2014/main" id="{43B6FEFF-841B-4A2B-AD46-9FB0A0225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707" y="3084477"/>
                <a:ext cx="78739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D1EC3165-05C4-41F4-8D61-4AEB680B5B89}"/>
                  </a:ext>
                </a:extLst>
              </p:cNvPr>
              <p:cNvSpPr txBox="1"/>
              <p:nvPr/>
            </p:nvSpPr>
            <p:spPr>
              <a:xfrm>
                <a:off x="2902707" y="3084477"/>
                <a:ext cx="787395" cy="40011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D1EC3165-05C4-41F4-8D61-4AEB680B5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707" y="3084477"/>
                <a:ext cx="787395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999968EA-EAFC-4053-810C-37B5707126D8}"/>
                  </a:ext>
                </a:extLst>
              </p:cNvPr>
              <p:cNvSpPr txBox="1"/>
              <p:nvPr/>
            </p:nvSpPr>
            <p:spPr>
              <a:xfrm>
                <a:off x="3102581" y="2138386"/>
                <a:ext cx="145511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kumimoji="1" lang="zh-CN" altLang="en-US" sz="700" dirty="0"/>
              </a:p>
            </p:txBody>
          </p:sp>
        </mc:Choice>
        <mc:Fallback xmlns=""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999968EA-EAFC-4053-810C-37B570712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581" y="2138386"/>
                <a:ext cx="1455117" cy="246221"/>
              </a:xfrm>
              <a:prstGeom prst="rect">
                <a:avLst/>
              </a:prstGeom>
              <a:blipFill>
                <a:blip r:embed="rId1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8" name="图片 177">
            <a:extLst>
              <a:ext uri="{FF2B5EF4-FFF2-40B4-BE49-F238E27FC236}">
                <a16:creationId xmlns:a16="http://schemas.microsoft.com/office/drawing/2014/main" id="{1188EB64-EAEE-4883-A485-58A0A81404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87666" y="1447097"/>
            <a:ext cx="813600" cy="1627200"/>
          </a:xfrm>
          <a:prstGeom prst="rect">
            <a:avLst/>
          </a:prstGeom>
        </p:spPr>
      </p:pic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D5B3AFC9-9F41-4F29-8C94-3DFE5DDBDF54}"/>
              </a:ext>
            </a:extLst>
          </p:cNvPr>
          <p:cNvGrpSpPr/>
          <p:nvPr/>
        </p:nvGrpSpPr>
        <p:grpSpPr>
          <a:xfrm>
            <a:off x="2612408" y="1411312"/>
            <a:ext cx="2195439" cy="1662985"/>
            <a:chOff x="2612408" y="1883485"/>
            <a:chExt cx="2195439" cy="1662985"/>
          </a:xfrm>
        </p:grpSpPr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902AD25B-4FBA-43C9-AA67-7C374A73F780}"/>
                </a:ext>
              </a:extLst>
            </p:cNvPr>
            <p:cNvSpPr/>
            <p:nvPr/>
          </p:nvSpPr>
          <p:spPr>
            <a:xfrm>
              <a:off x="2612408" y="1883485"/>
              <a:ext cx="2195439" cy="165792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71" name="图片 170">
              <a:extLst>
                <a:ext uri="{FF2B5EF4-FFF2-40B4-BE49-F238E27FC236}">
                  <a16:creationId xmlns:a16="http://schemas.microsoft.com/office/drawing/2014/main" id="{4133C1F3-E50E-4D6A-A760-5CC687AEE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856905" y="1920870"/>
              <a:ext cx="825500" cy="1625600"/>
            </a:xfrm>
            <a:prstGeom prst="rect">
              <a:avLst/>
            </a:prstGeom>
          </p:spPr>
        </p:pic>
      </p:grpSp>
      <p:pic>
        <p:nvPicPr>
          <p:cNvPr id="183" name="图片 182">
            <a:extLst>
              <a:ext uri="{FF2B5EF4-FFF2-40B4-BE49-F238E27FC236}">
                <a16:creationId xmlns:a16="http://schemas.microsoft.com/office/drawing/2014/main" id="{BE867951-ACE4-412C-AEA8-1609625C4E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15757" y="3970238"/>
            <a:ext cx="825500" cy="1625600"/>
          </a:xfrm>
          <a:prstGeom prst="rect">
            <a:avLst/>
          </a:prstGeom>
        </p:spPr>
      </p:pic>
      <p:pic>
        <p:nvPicPr>
          <p:cNvPr id="184" name="图片 183">
            <a:extLst>
              <a:ext uri="{FF2B5EF4-FFF2-40B4-BE49-F238E27FC236}">
                <a16:creationId xmlns:a16="http://schemas.microsoft.com/office/drawing/2014/main" id="{EEB40346-86BA-4678-80B6-DC21C04405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84327" y="3970238"/>
            <a:ext cx="825500" cy="162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1B140EA0-DC55-4975-99F1-331492ADA783}"/>
                  </a:ext>
                </a:extLst>
              </p:cNvPr>
              <p:cNvSpPr txBox="1"/>
              <p:nvPr/>
            </p:nvSpPr>
            <p:spPr>
              <a:xfrm>
                <a:off x="6857571" y="3089147"/>
                <a:ext cx="1090170" cy="40011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𝑠𝑟𝑐</m:t>
                          </m:r>
                        </m:sup>
                      </m:sSubSup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zh-CN" altLang="en-US" sz="2000" i="1" dirty="0"/>
              </a:p>
            </p:txBody>
          </p:sp>
        </mc:Choice>
        <mc:Fallback xmlns="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1B140EA0-DC55-4975-99F1-331492ADA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71" y="3089147"/>
                <a:ext cx="109017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04279B5F-37CF-4118-87D8-509BF7444F77}"/>
                  </a:ext>
                </a:extLst>
              </p:cNvPr>
              <p:cNvSpPr txBox="1"/>
              <p:nvPr/>
            </p:nvSpPr>
            <p:spPr>
              <a:xfrm>
                <a:off x="9155932" y="3086931"/>
                <a:ext cx="1084849" cy="452753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𝑡𝑔𝑡</m:t>
                          </m:r>
                        </m:sup>
                      </m:sSubSup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04279B5F-37CF-4118-87D8-509BF7444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932" y="3086931"/>
                <a:ext cx="1084849" cy="45275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7DDFCEF3-BF56-448E-AC2B-C4DF40C2E4C2}"/>
              </a:ext>
            </a:extLst>
          </p:cNvPr>
          <p:cNvCxnSpPr>
            <a:cxnSpLocks/>
            <a:stCxn id="184" idx="3"/>
            <a:endCxn id="183" idx="1"/>
          </p:cNvCxnSpPr>
          <p:nvPr/>
        </p:nvCxnSpPr>
        <p:spPr>
          <a:xfrm>
            <a:off x="7809827" y="4783038"/>
            <a:ext cx="140593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文本框 193">
                <a:extLst>
                  <a:ext uri="{FF2B5EF4-FFF2-40B4-BE49-F238E27FC236}">
                    <a16:creationId xmlns:a16="http://schemas.microsoft.com/office/drawing/2014/main" id="{6E9131F1-9370-490A-A4A0-EC3316888DC5}"/>
                  </a:ext>
                </a:extLst>
              </p:cNvPr>
              <p:cNvSpPr txBox="1"/>
              <p:nvPr/>
            </p:nvSpPr>
            <p:spPr>
              <a:xfrm>
                <a:off x="8261377" y="4366525"/>
                <a:ext cx="5028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kumimoji="1" lang="zh-CN" altLang="en-US" sz="900" dirty="0"/>
              </a:p>
            </p:txBody>
          </p:sp>
        </mc:Choice>
        <mc:Fallback xmlns="">
          <p:sp>
            <p:nvSpPr>
              <p:cNvPr id="194" name="文本框 193">
                <a:extLst>
                  <a:ext uri="{FF2B5EF4-FFF2-40B4-BE49-F238E27FC236}">
                    <a16:creationId xmlns:a16="http://schemas.microsoft.com/office/drawing/2014/main" id="{6E9131F1-9370-490A-A4A0-EC3316888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377" y="4366525"/>
                <a:ext cx="502830" cy="307777"/>
              </a:xfrm>
              <a:prstGeom prst="rect">
                <a:avLst/>
              </a:prstGeom>
              <a:blipFill>
                <a:blip r:embed="rId20"/>
                <a:stretch>
                  <a:fillRect l="-15000" b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8529291C-8D77-48D3-AEA1-A18E902BCF09}"/>
                  </a:ext>
                </a:extLst>
              </p:cNvPr>
              <p:cNvSpPr txBox="1"/>
              <p:nvPr/>
            </p:nvSpPr>
            <p:spPr>
              <a:xfrm>
                <a:off x="7061876" y="3080000"/>
                <a:ext cx="6908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8529291C-8D77-48D3-AEA1-A18E902BC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876" y="3080000"/>
                <a:ext cx="690895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文本框 199">
                <a:extLst>
                  <a:ext uri="{FF2B5EF4-FFF2-40B4-BE49-F238E27FC236}">
                    <a16:creationId xmlns:a16="http://schemas.microsoft.com/office/drawing/2014/main" id="{10FA71B9-709E-44AD-97A5-0A8A81C20D80}"/>
                  </a:ext>
                </a:extLst>
              </p:cNvPr>
              <p:cNvSpPr txBox="1"/>
              <p:nvPr/>
            </p:nvSpPr>
            <p:spPr>
              <a:xfrm>
                <a:off x="9276658" y="3060728"/>
                <a:ext cx="691535" cy="425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𝑡𝑔𝑡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0" name="文本框 199">
                <a:extLst>
                  <a:ext uri="{FF2B5EF4-FFF2-40B4-BE49-F238E27FC236}">
                    <a16:creationId xmlns:a16="http://schemas.microsoft.com/office/drawing/2014/main" id="{10FA71B9-709E-44AD-97A5-0A8A81C20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658" y="3060728"/>
                <a:ext cx="691535" cy="425053"/>
              </a:xfrm>
              <a:prstGeom prst="rect">
                <a:avLst/>
              </a:prstGeom>
              <a:blipFill>
                <a:blip r:embed="rId2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878E3506-6E48-4A20-8EC8-6A73738F4F71}"/>
                  </a:ext>
                </a:extLst>
              </p:cNvPr>
              <p:cNvSpPr txBox="1"/>
              <p:nvPr/>
            </p:nvSpPr>
            <p:spPr>
              <a:xfrm>
                <a:off x="7003380" y="3089118"/>
                <a:ext cx="787395" cy="40011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𝑠𝑟𝑐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878E3506-6E48-4A20-8EC8-6A73738F4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380" y="3089118"/>
                <a:ext cx="787395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椭圆 188">
            <a:extLst>
              <a:ext uri="{FF2B5EF4-FFF2-40B4-BE49-F238E27FC236}">
                <a16:creationId xmlns:a16="http://schemas.microsoft.com/office/drawing/2014/main" id="{A2D35F09-DCAA-4E35-96CD-7A166E76E846}"/>
              </a:ext>
            </a:extLst>
          </p:cNvPr>
          <p:cNvSpPr/>
          <p:nvPr/>
        </p:nvSpPr>
        <p:spPr>
          <a:xfrm>
            <a:off x="7048268" y="2469187"/>
            <a:ext cx="625629" cy="600045"/>
          </a:xfrm>
          <a:prstGeom prst="ellipse">
            <a:avLst/>
          </a:prstGeom>
          <a:noFill/>
          <a:ln w="38100">
            <a:solidFill>
              <a:srgbClr val="FFFFFF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文本框 187">
                <a:extLst>
                  <a:ext uri="{FF2B5EF4-FFF2-40B4-BE49-F238E27FC236}">
                    <a16:creationId xmlns:a16="http://schemas.microsoft.com/office/drawing/2014/main" id="{2FDF783D-1E1C-4262-999F-99E8A68E5F9D}"/>
                  </a:ext>
                </a:extLst>
              </p:cNvPr>
              <p:cNvSpPr txBox="1"/>
              <p:nvPr/>
            </p:nvSpPr>
            <p:spPr>
              <a:xfrm>
                <a:off x="9289091" y="3080614"/>
                <a:ext cx="838178" cy="452753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𝑡𝑔𝑡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8" name="文本框 187">
                <a:extLst>
                  <a:ext uri="{FF2B5EF4-FFF2-40B4-BE49-F238E27FC236}">
                    <a16:creationId xmlns:a16="http://schemas.microsoft.com/office/drawing/2014/main" id="{2FDF783D-1E1C-4262-999F-99E8A68E5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91" y="3080614"/>
                <a:ext cx="838178" cy="452753"/>
              </a:xfrm>
              <a:prstGeom prst="rect">
                <a:avLst/>
              </a:prstGeom>
              <a:blipFill>
                <a:blip r:embed="rId2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椭圆 189">
            <a:extLst>
              <a:ext uri="{FF2B5EF4-FFF2-40B4-BE49-F238E27FC236}">
                <a16:creationId xmlns:a16="http://schemas.microsoft.com/office/drawing/2014/main" id="{5CA00F71-1038-4AAE-B832-370DF1C7CFCE}"/>
              </a:ext>
            </a:extLst>
          </p:cNvPr>
          <p:cNvSpPr/>
          <p:nvPr/>
        </p:nvSpPr>
        <p:spPr>
          <a:xfrm>
            <a:off x="9419950" y="2460683"/>
            <a:ext cx="625629" cy="600045"/>
          </a:xfrm>
          <a:prstGeom prst="ellipse">
            <a:avLst/>
          </a:pr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1" name="直接箭头连接符 210">
            <a:extLst>
              <a:ext uri="{FF2B5EF4-FFF2-40B4-BE49-F238E27FC236}">
                <a16:creationId xmlns:a16="http://schemas.microsoft.com/office/drawing/2014/main" id="{FFC813D7-FEC0-4F5F-9CC8-EFA6449BBD32}"/>
              </a:ext>
            </a:extLst>
          </p:cNvPr>
          <p:cNvCxnSpPr>
            <a:cxnSpLocks/>
            <a:stCxn id="181" idx="3"/>
            <a:endCxn id="182" idx="1"/>
          </p:cNvCxnSpPr>
          <p:nvPr/>
        </p:nvCxnSpPr>
        <p:spPr>
          <a:xfrm flipV="1">
            <a:off x="7809828" y="2247928"/>
            <a:ext cx="1405929" cy="850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B8717BED-7672-431D-9E60-7217DFF3E32B}"/>
                  </a:ext>
                </a:extLst>
              </p:cNvPr>
              <p:cNvSpPr txBox="1"/>
              <p:nvPr/>
            </p:nvSpPr>
            <p:spPr>
              <a:xfrm>
                <a:off x="8258588" y="1849135"/>
                <a:ext cx="5028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kumimoji="1" lang="zh-CN" altLang="en-US" sz="900" dirty="0"/>
              </a:p>
            </p:txBody>
          </p:sp>
        </mc:Choice>
        <mc:Fallback xmlns=""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B8717BED-7672-431D-9E60-7217DFF3E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588" y="1849135"/>
                <a:ext cx="502830" cy="307777"/>
              </a:xfrm>
              <a:prstGeom prst="rect">
                <a:avLst/>
              </a:prstGeom>
              <a:blipFill>
                <a:blip r:embed="rId25"/>
                <a:stretch>
                  <a:fillRect l="-14634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9" name="标题 1">
            <a:extLst>
              <a:ext uri="{FF2B5EF4-FFF2-40B4-BE49-F238E27FC236}">
                <a16:creationId xmlns:a16="http://schemas.microsoft.com/office/drawing/2014/main" id="{F1884E68-3976-A44D-82D5-89B9118BC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300" dirty="0"/>
              <a:t>Human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Body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Transformation</a:t>
            </a:r>
            <a:endParaRPr kumimoji="1" lang="zh-CN" altLang="en-US" sz="4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399F717-42C6-4C01-A255-C59B939E057E}"/>
                  </a:ext>
                </a:extLst>
              </p:cNvPr>
              <p:cNvSpPr txBox="1"/>
              <p:nvPr/>
            </p:nvSpPr>
            <p:spPr>
              <a:xfrm>
                <a:off x="4958107" y="4672189"/>
                <a:ext cx="3546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kumimoji="1" lang="zh-CN" altLang="en-US" sz="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399F717-42C6-4C01-A255-C59B939E0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107" y="4672189"/>
                <a:ext cx="354648" cy="215444"/>
              </a:xfrm>
              <a:prstGeom prst="rect">
                <a:avLst/>
              </a:prstGeom>
              <a:blipFill>
                <a:blip r:embed="rId26"/>
                <a:stretch>
                  <a:fillRect l="-13793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4FE8D2C-EF57-4FDA-A53E-7F58E2CB7883}"/>
                  </a:ext>
                </a:extLst>
              </p:cNvPr>
              <p:cNvSpPr txBox="1"/>
              <p:nvPr/>
            </p:nvSpPr>
            <p:spPr>
              <a:xfrm>
                <a:off x="4093981" y="4681982"/>
                <a:ext cx="89300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⨀</m:t>
                      </m:r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𝐹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𝑠𝑟𝑐</m:t>
                          </m:r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𝑖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    </m:t>
                      </m:r>
                    </m:oMath>
                  </m:oMathPara>
                </a14:m>
                <a:endParaRPr kumimoji="1" lang="zh-CN" altLang="en-US" sz="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4FE8D2C-EF57-4FDA-A53E-7F58E2CB7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981" y="4681982"/>
                <a:ext cx="893001" cy="215444"/>
              </a:xfrm>
              <a:prstGeom prst="rect">
                <a:avLst/>
              </a:prstGeom>
              <a:blipFill>
                <a:blip r:embed="rId27"/>
                <a:stretch>
                  <a:fillRect l="-5556" t="-5556" r="-833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页脚占位符 3">
            <a:extLst>
              <a:ext uri="{FF2B5EF4-FFF2-40B4-BE49-F238E27FC236}">
                <a16:creationId xmlns:a16="http://schemas.microsoft.com/office/drawing/2014/main" id="{C9C19176-B8AB-A541-B2D4-6873E3B6E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302" name="灯片编号占位符 4">
            <a:extLst>
              <a:ext uri="{FF2B5EF4-FFF2-40B4-BE49-F238E27FC236}">
                <a16:creationId xmlns:a16="http://schemas.microsoft.com/office/drawing/2014/main" id="{D9A6C937-1D86-1242-BD84-42DDB2EF8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93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00833 L 0.09597 -0.4814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-2449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0833 L -0.27032 -0.483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16" y="-2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Graphic spid="167" grpId="0">
        <p:bldAsOne/>
      </p:bldGraphic>
      <p:bldP spid="166" grpId="0"/>
      <p:bldP spid="173" grpId="0" animBg="1"/>
      <p:bldP spid="174" grpId="0" animBg="1"/>
      <p:bldP spid="175" grpId="0" animBg="1"/>
      <p:bldP spid="176" grpId="0" animBg="1"/>
      <p:bldP spid="177" grpId="0"/>
      <p:bldP spid="186" grpId="0" animBg="1"/>
      <p:bldP spid="187" grpId="0" animBg="1"/>
      <p:bldP spid="194" grpId="0"/>
      <p:bldP spid="196" grpId="0"/>
      <p:bldP spid="200" grpId="0"/>
      <p:bldP spid="185" grpId="0" animBg="1"/>
      <p:bldP spid="189" grpId="0" animBg="1"/>
      <p:bldP spid="188" grpId="0" animBg="1"/>
      <p:bldP spid="190" grpId="0" animBg="1"/>
      <p:bldP spid="214" grpId="0"/>
      <p:bldP spid="6" grpId="0"/>
      <p:bldP spid="6" grpId="1"/>
      <p:bldP spid="7" grpId="0"/>
      <p:bldP spid="7" grpId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505</Words>
  <Application>Microsoft Office PowerPoint</Application>
  <PresentationFormat>宽屏</PresentationFormat>
  <Paragraphs>195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等线 Light</vt:lpstr>
      <vt:lpstr>Arial</vt:lpstr>
      <vt:lpstr>Calibri</vt:lpstr>
      <vt:lpstr>Cambria Math</vt:lpstr>
      <vt:lpstr>Times New Roman</vt:lpstr>
      <vt:lpstr>Office 主题​​</vt:lpstr>
      <vt:lpstr>PCGAN: Partition-Controlled Human Image Generation</vt:lpstr>
      <vt:lpstr>Goal</vt:lpstr>
      <vt:lpstr>Challenges</vt:lpstr>
      <vt:lpstr>Observations</vt:lpstr>
      <vt:lpstr>Partition-Controlled Human Image Generation </vt:lpstr>
      <vt:lpstr>Partition-Controlled Human Image Generation </vt:lpstr>
      <vt:lpstr>Generator: W-Net</vt:lpstr>
      <vt:lpstr>Generator: W-Net</vt:lpstr>
      <vt:lpstr>Human Body Transformation</vt:lpstr>
      <vt:lpstr>Compared with the state-of-the-art</vt:lpstr>
      <vt:lpstr>Compared with the state-of-the-art</vt:lpstr>
      <vt:lpstr>Ablation study</vt:lpstr>
      <vt:lpstr>Result visualization– Market1501</vt:lpstr>
      <vt:lpstr>Result visualization - DeepFashion</vt:lpstr>
      <vt:lpstr>Result visualization – COCO2017</vt:lpstr>
      <vt:lpstr>Result visualization - LIP</vt:lpstr>
      <vt:lpstr>Failure cases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田晓玮</dc:creator>
  <cp:lastModifiedBy>小 旷</cp:lastModifiedBy>
  <cp:revision>34</cp:revision>
  <dcterms:created xsi:type="dcterms:W3CDTF">2018-11-12T09:19:24Z</dcterms:created>
  <dcterms:modified xsi:type="dcterms:W3CDTF">2018-11-13T05:29:38Z</dcterms:modified>
</cp:coreProperties>
</file>